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4" r:id="rId1"/>
  </p:sldMasterIdLst>
  <p:notesMasterIdLst>
    <p:notesMasterId r:id="rId37"/>
  </p:notesMasterIdLst>
  <p:sldIdLst>
    <p:sldId id="256" r:id="rId2"/>
    <p:sldId id="542" r:id="rId3"/>
    <p:sldId id="258" r:id="rId4"/>
    <p:sldId id="259" r:id="rId5"/>
    <p:sldId id="260" r:id="rId6"/>
    <p:sldId id="261" r:id="rId7"/>
    <p:sldId id="452" r:id="rId8"/>
    <p:sldId id="262" r:id="rId9"/>
    <p:sldId id="263" r:id="rId10"/>
    <p:sldId id="264" r:id="rId11"/>
    <p:sldId id="265" r:id="rId12"/>
    <p:sldId id="451" r:id="rId13"/>
    <p:sldId id="266" r:id="rId14"/>
    <p:sldId id="288" r:id="rId15"/>
    <p:sldId id="267" r:id="rId16"/>
    <p:sldId id="268" r:id="rId17"/>
    <p:sldId id="269" r:id="rId18"/>
    <p:sldId id="271" r:id="rId19"/>
    <p:sldId id="273" r:id="rId20"/>
    <p:sldId id="503" r:id="rId21"/>
    <p:sldId id="544" r:id="rId22"/>
    <p:sldId id="272" r:id="rId23"/>
    <p:sldId id="545" r:id="rId24"/>
    <p:sldId id="444" r:id="rId25"/>
    <p:sldId id="296" r:id="rId26"/>
    <p:sldId id="546" r:id="rId27"/>
    <p:sldId id="281" r:id="rId28"/>
    <p:sldId id="505" r:id="rId29"/>
    <p:sldId id="462" r:id="rId30"/>
    <p:sldId id="458" r:id="rId31"/>
    <p:sldId id="282" r:id="rId32"/>
    <p:sldId id="283" r:id="rId33"/>
    <p:sldId id="285" r:id="rId34"/>
    <p:sldId id="547" r:id="rId35"/>
    <p:sldId id="548"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Century Schoolbook" panose="02040604050505020304" pitchFamily="18" charset="0"/>
      <p:regular r:id="rId42"/>
      <p:bold r:id="rId43"/>
      <p:italic r:id="rId44"/>
      <p:boldItalic r:id="rId45"/>
    </p:embeddedFont>
    <p:embeddedFont>
      <p:font typeface="Segoe UI" panose="020B0502040204020203" pitchFamily="34" charset="0"/>
      <p:regular r:id="rId46"/>
      <p:bold r:id="rId47"/>
      <p:italic r:id="rId48"/>
      <p:boldItalic r:id="rId49"/>
    </p:embeddedFont>
    <p:embeddedFont>
      <p:font typeface="Tahoma" panose="020B0604030504040204" pitchFamily="3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CC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E6CFAD-AFAF-4353-BF02-453A512F2328}">
  <a:tblStyle styleId="{6BE6CFAD-AFAF-4353-BF02-453A512F2328}" styleName="Table_0">
    <a:wholeTbl>
      <a:tcTxStyle b="off" i="off">
        <a:font>
          <a:latin typeface="Century Schoolbook"/>
          <a:ea typeface="Century Schoolbook"/>
          <a:cs typeface="Century School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entury Schoolbook"/>
          <a:ea typeface="Century Schoolbook"/>
          <a:cs typeface="Century Schoolbook"/>
        </a:font>
        <a:schemeClr val="lt1"/>
      </a:tcTxStyle>
      <a:tcStyle>
        <a:tcBdr/>
        <a:fill>
          <a:solidFill>
            <a:schemeClr val="accent1"/>
          </a:solidFill>
        </a:fill>
      </a:tcStyle>
    </a:lastCol>
    <a:firstCol>
      <a:tcTxStyle b="on" i="off">
        <a:font>
          <a:latin typeface="Century Schoolbook"/>
          <a:ea typeface="Century Schoolbook"/>
          <a:cs typeface="Century Schoolbook"/>
        </a:font>
        <a:schemeClr val="lt1"/>
      </a:tcTxStyle>
      <a:tcStyle>
        <a:tcBdr/>
        <a:fill>
          <a:solidFill>
            <a:schemeClr val="accent1"/>
          </a:solidFill>
        </a:fill>
      </a:tcStyle>
    </a:firstCol>
    <a:lastRow>
      <a:tcTxStyle b="on" i="off">
        <a:font>
          <a:latin typeface="Century Schoolbook"/>
          <a:ea typeface="Century Schoolbook"/>
          <a:cs typeface="Century School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Schoolbook"/>
          <a:ea typeface="Century Schoolbook"/>
          <a:cs typeface="Century School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autoAdjust="0"/>
    <p:restoredTop sz="63129" autoAdjust="0"/>
  </p:normalViewPr>
  <p:slideViewPr>
    <p:cSldViewPr snapToGrid="0">
      <p:cViewPr varScale="1">
        <p:scale>
          <a:sx n="98" d="100"/>
          <a:sy n="98" d="100"/>
        </p:scale>
        <p:origin x="2160" y="184"/>
      </p:cViewPr>
      <p:guideLst>
        <p:guide orient="horz" pos="1620"/>
        <p:guide pos="2880"/>
      </p:guideLst>
    </p:cSldViewPr>
  </p:slideViewPr>
  <p:outlineViewPr>
    <p:cViewPr>
      <p:scale>
        <a:sx n="33" d="100"/>
        <a:sy n="33" d="100"/>
      </p:scale>
      <p:origin x="0" y="-16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049794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i="1"/>
              <a:t>Notes to facilitators in italics.</a:t>
            </a:r>
            <a:endParaRPr/>
          </a:p>
          <a:p>
            <a:pPr marL="0" lvl="0" indent="0" algn="l" rtl="0">
              <a:spcBef>
                <a:spcPts val="0"/>
              </a:spcBef>
              <a:spcAft>
                <a:spcPts val="0"/>
              </a:spcAft>
              <a:buClr>
                <a:schemeClr val="dk1"/>
              </a:buClr>
              <a:buSzPts val="1100"/>
              <a:buFont typeface="Arial"/>
              <a:buNone/>
            </a:pPr>
            <a:endParaRPr i="1"/>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50"/>
              <a:buFont typeface="Arial"/>
              <a:buNone/>
            </a:pPr>
            <a:endParaRPr sz="115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50"/>
              <a:buFont typeface="Arial"/>
              <a:buNone/>
            </a:pPr>
            <a:endParaRPr sz="115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100" i="1" kern="1200" dirty="0">
                <a:solidFill>
                  <a:schemeClr val="tx1"/>
                </a:solidFill>
                <a:effectLst/>
                <a:latin typeface="+mn-lt"/>
                <a:ea typeface="+mn-ea"/>
                <a:cs typeface="+mn-cs"/>
              </a:rPr>
              <a:t>Click on the video icon for video. This is all in English, but it does show an English and a Chinese home language (or heritage?) speaker as well as Spanish speakers. </a:t>
            </a:r>
          </a:p>
          <a:p>
            <a:pPr>
              <a:buNone/>
            </a:pPr>
            <a:r>
              <a:rPr lang="en-US" sz="1100" i="1" kern="1200" dirty="0">
                <a:solidFill>
                  <a:schemeClr val="tx1"/>
                </a:solidFill>
                <a:effectLst/>
                <a:latin typeface="+mn-lt"/>
                <a:ea typeface="+mn-ea"/>
                <a:cs typeface="+mn-cs"/>
              </a:rPr>
              <a:t>You can stop at 2:06.   (in case link doesn’t work:  https://www.youtube.com/watch?v=8uBStCM9Fw8)</a:t>
            </a:r>
          </a:p>
          <a:p>
            <a:pPr>
              <a:buNone/>
            </a:pPr>
            <a:endParaRPr lang="en-US" sz="1100" kern="1200" dirty="0">
              <a:solidFill>
                <a:schemeClr val="tx1"/>
              </a:solidFill>
              <a:effectLst/>
              <a:latin typeface="+mn-lt"/>
              <a:ea typeface="+mn-ea"/>
              <a:cs typeface="+mn-cs"/>
            </a:endParaRPr>
          </a:p>
          <a:p>
            <a:pPr>
              <a:buNone/>
            </a:pPr>
            <a:r>
              <a:rPr lang="en-US" sz="1100" i="1" kern="1200" dirty="0">
                <a:solidFill>
                  <a:schemeClr val="tx1"/>
                </a:solidFill>
                <a:effectLst/>
                <a:latin typeface="+mn-lt"/>
                <a:ea typeface="+mn-ea"/>
                <a:cs typeface="+mn-cs"/>
              </a:rPr>
              <a:t>Even though most of these students are Spanish home language speakers, you should point out that many seals have been awarded to English speaking students who </a:t>
            </a:r>
          </a:p>
          <a:p>
            <a:pPr>
              <a:buNone/>
            </a:pPr>
            <a:r>
              <a:rPr lang="en-US" sz="1100" i="1" kern="1200" dirty="0">
                <a:solidFill>
                  <a:schemeClr val="tx1"/>
                </a:solidFill>
                <a:effectLst/>
                <a:latin typeface="+mn-lt"/>
                <a:ea typeface="+mn-ea"/>
                <a:cs typeface="+mn-cs"/>
              </a:rPr>
              <a:t>have learned Hmong (and other languages) as a second language.</a:t>
            </a:r>
            <a:endParaRPr lang="en-US" sz="11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470119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Students with high levels of bilingualism and </a:t>
            </a:r>
            <a:r>
              <a:rPr lang="en-US" dirty="0" err="1"/>
              <a:t>biliteracy</a:t>
            </a:r>
            <a:r>
              <a:rPr lang="en-US" dirty="0"/>
              <a:t> can earn college credits even before going to college through several different paths. These are great ways to </a:t>
            </a:r>
            <a:r>
              <a:rPr lang="en-US" i="0" dirty="0"/>
              <a:t>earn college credit for FREE! </a:t>
            </a:r>
            <a:r>
              <a:rPr lang="en-US" i="1" dirty="0"/>
              <a:t>Read the slide.  Provide information  only about the options specific to your district.</a:t>
            </a:r>
          </a:p>
          <a:p>
            <a:pPr marL="0" lvl="0" indent="0" algn="l" rtl="0">
              <a:spcBef>
                <a:spcPts val="0"/>
              </a:spcBef>
              <a:spcAft>
                <a:spcPts val="0"/>
              </a:spcAft>
              <a:buClr>
                <a:schemeClr val="dk1"/>
              </a:buClr>
              <a:buSzPts val="1100"/>
              <a:buFont typeface="Arial"/>
              <a:buNone/>
            </a:pPr>
            <a:endParaRPr i="1" dirty="0"/>
          </a:p>
          <a:p>
            <a:pPr marL="0" lvl="0" indent="0" algn="l" rtl="0">
              <a:spcBef>
                <a:spcPts val="0"/>
              </a:spcBef>
              <a:spcAft>
                <a:spcPts val="0"/>
              </a:spcAft>
              <a:buClr>
                <a:schemeClr val="dk1"/>
              </a:buClr>
              <a:buSzPts val="1100"/>
              <a:buFont typeface="Arial"/>
              <a:buNone/>
            </a:pPr>
            <a:r>
              <a:rPr lang="en-US" dirty="0" err="1">
                <a:solidFill>
                  <a:srgbClr val="93C47D"/>
                </a:solidFill>
                <a:latin typeface="Calibri"/>
                <a:ea typeface="Calibri"/>
                <a:cs typeface="Calibri"/>
                <a:sym typeface="Calibri"/>
              </a:rPr>
              <a:t>Cov</a:t>
            </a:r>
            <a:r>
              <a:rPr lang="en-US" dirty="0">
                <a:solidFill>
                  <a:srgbClr val="93C47D"/>
                </a:solidFill>
                <a:latin typeface="Calibri"/>
                <a:ea typeface="Calibri"/>
                <a:cs typeface="Calibri"/>
                <a:sym typeface="Calibri"/>
              </a:rPr>
              <a:t> me </a:t>
            </a:r>
            <a:r>
              <a:rPr lang="en-US" dirty="0" err="1">
                <a:solidFill>
                  <a:srgbClr val="93C47D"/>
                </a:solidFill>
                <a:latin typeface="Calibri"/>
                <a:ea typeface="Calibri"/>
                <a:cs typeface="Calibri"/>
                <a:sym typeface="Calibri"/>
              </a:rPr>
              <a:t>myuam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paub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hais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siv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sau</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thiab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nyeem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ob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hom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lus</a:t>
            </a:r>
            <a:r>
              <a:rPr lang="en-US" dirty="0">
                <a:solidFill>
                  <a:srgbClr val="93C47D"/>
                </a:solidFill>
                <a:latin typeface="Calibri"/>
                <a:ea typeface="Calibri"/>
                <a:cs typeface="Calibri"/>
                <a:sym typeface="Calibri"/>
              </a:rPr>
              <a:t> zoo </a:t>
            </a:r>
            <a:r>
              <a:rPr lang="en-US" dirty="0" err="1">
                <a:solidFill>
                  <a:srgbClr val="93C47D"/>
                </a:solidFill>
                <a:latin typeface="Calibri"/>
                <a:ea typeface="Calibri"/>
                <a:cs typeface="Calibri"/>
                <a:sym typeface="Calibri"/>
              </a:rPr>
              <a:t>zoo</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yuav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muaj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kev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pab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rau</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lawv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mus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kawm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yuav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qhab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nias</a:t>
            </a:r>
            <a:r>
              <a:rPr lang="en-US" dirty="0">
                <a:solidFill>
                  <a:srgbClr val="93C47D"/>
                </a:solidFill>
                <a:latin typeface="Calibri"/>
                <a:ea typeface="Calibri"/>
                <a:cs typeface="Calibri"/>
                <a:sym typeface="Calibri"/>
              </a:rPr>
              <a:t> (credits) </a:t>
            </a:r>
            <a:r>
              <a:rPr lang="en-US" dirty="0" err="1">
                <a:solidFill>
                  <a:srgbClr val="93C47D"/>
                </a:solidFill>
                <a:latin typeface="Calibri"/>
                <a:ea typeface="Calibri"/>
                <a:cs typeface="Calibri"/>
                <a:sym typeface="Calibri"/>
              </a:rPr>
              <a:t>ua</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ntej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thaum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lawv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mus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kawm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ntawv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qib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siab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Nws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muaj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ob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peb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txoj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hau</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kev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rau</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koj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tus</a:t>
            </a:r>
            <a:r>
              <a:rPr lang="en-US" dirty="0">
                <a:solidFill>
                  <a:srgbClr val="93C47D"/>
                </a:solidFill>
                <a:latin typeface="Calibri"/>
                <a:ea typeface="Calibri"/>
                <a:cs typeface="Calibri"/>
                <a:sym typeface="Calibri"/>
              </a:rPr>
              <a:t> me </a:t>
            </a:r>
            <a:r>
              <a:rPr lang="en-US" dirty="0" err="1">
                <a:solidFill>
                  <a:srgbClr val="93C47D"/>
                </a:solidFill>
                <a:latin typeface="Calibri"/>
                <a:ea typeface="Calibri"/>
                <a:cs typeface="Calibri"/>
                <a:sym typeface="Calibri"/>
              </a:rPr>
              <a:t>nyuam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taug</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los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yog</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kawm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yuav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qha</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nias</a:t>
            </a:r>
            <a:r>
              <a:rPr lang="en-US" dirty="0">
                <a:solidFill>
                  <a:srgbClr val="93C47D"/>
                </a:solidFill>
                <a:latin typeface="Calibri"/>
                <a:ea typeface="Calibri"/>
                <a:cs typeface="Calibri"/>
                <a:sym typeface="Calibri"/>
              </a:rPr>
              <a:t> (credit) </a:t>
            </a:r>
            <a:r>
              <a:rPr lang="en-US" dirty="0" err="1">
                <a:solidFill>
                  <a:srgbClr val="93C47D"/>
                </a:solidFill>
                <a:latin typeface="Calibri"/>
                <a:ea typeface="Calibri"/>
                <a:cs typeface="Calibri"/>
                <a:sym typeface="Calibri"/>
              </a:rPr>
              <a:t>dawb</a:t>
            </a:r>
            <a:r>
              <a:rPr lang="en-US" dirty="0">
                <a:solidFill>
                  <a:srgbClr val="93C47D"/>
                </a:solidFill>
                <a:latin typeface="Calibri"/>
                <a:ea typeface="Calibri"/>
                <a:cs typeface="Calibri"/>
                <a:sym typeface="Calibri"/>
              </a:rPr>
              <a:t>.</a:t>
            </a:r>
            <a:endParaRPr i="1"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b="0" i="1" dirty="0">
                <a:solidFill>
                  <a:schemeClr val="dk1"/>
                </a:solidFill>
              </a:rPr>
              <a:t>Discuss at tables.  Share out a few ideas.</a:t>
            </a:r>
            <a:endParaRPr sz="1100" b="0" i="1" dirty="0">
              <a:solidFill>
                <a:schemeClr val="dk1"/>
              </a:solidFill>
            </a:endParaRPr>
          </a:p>
          <a:p>
            <a:pPr marL="0" lvl="0" indent="0" algn="l" rtl="0">
              <a:spcBef>
                <a:spcPts val="0"/>
              </a:spcBef>
              <a:spcAft>
                <a:spcPts val="0"/>
              </a:spcAft>
              <a:buClr>
                <a:schemeClr val="dk1"/>
              </a:buClr>
              <a:buSzPts val="1100"/>
              <a:buFont typeface="Arial"/>
              <a:buNone/>
            </a:pPr>
            <a:r>
              <a:rPr lang="en-US" b="0" i="1" dirty="0" err="1">
                <a:solidFill>
                  <a:schemeClr val="dk2"/>
                </a:solidFill>
              </a:rPr>
              <a:t>Sawv</a:t>
            </a:r>
            <a:r>
              <a:rPr lang="en-US" b="0" i="1" dirty="0">
                <a:solidFill>
                  <a:schemeClr val="dk2"/>
                </a:solidFill>
              </a:rPr>
              <a:t> </a:t>
            </a:r>
            <a:r>
              <a:rPr lang="en-US" b="0" i="1" dirty="0" err="1">
                <a:solidFill>
                  <a:schemeClr val="dk2"/>
                </a:solidFill>
              </a:rPr>
              <a:t>daws</a:t>
            </a:r>
            <a:r>
              <a:rPr lang="en-US" b="0" i="1" dirty="0">
                <a:solidFill>
                  <a:schemeClr val="dk2"/>
                </a:solidFill>
              </a:rPr>
              <a:t> </a:t>
            </a:r>
            <a:r>
              <a:rPr lang="en-US" b="0" i="1" dirty="0" err="1">
                <a:solidFill>
                  <a:schemeClr val="dk2"/>
                </a:solidFill>
              </a:rPr>
              <a:t>nyob</a:t>
            </a:r>
            <a:r>
              <a:rPr lang="en-US" b="0" i="1" dirty="0">
                <a:solidFill>
                  <a:schemeClr val="dk2"/>
                </a:solidFill>
              </a:rPr>
              <a:t> </a:t>
            </a:r>
            <a:r>
              <a:rPr lang="en-US" b="0" i="1" dirty="0" err="1">
                <a:solidFill>
                  <a:schemeClr val="dk2"/>
                </a:solidFill>
              </a:rPr>
              <a:t>ntawm</a:t>
            </a:r>
            <a:r>
              <a:rPr lang="en-US" b="0" i="1" dirty="0">
                <a:solidFill>
                  <a:schemeClr val="dk2"/>
                </a:solidFill>
              </a:rPr>
              <a:t> </a:t>
            </a:r>
            <a:r>
              <a:rPr lang="en-US" b="0" i="1" dirty="0" err="1">
                <a:solidFill>
                  <a:schemeClr val="dk2"/>
                </a:solidFill>
              </a:rPr>
              <a:t>lub</a:t>
            </a:r>
            <a:r>
              <a:rPr lang="en-US" b="0" i="1" dirty="0">
                <a:solidFill>
                  <a:schemeClr val="dk2"/>
                </a:solidFill>
              </a:rPr>
              <a:t> </a:t>
            </a:r>
            <a:r>
              <a:rPr lang="en-US" b="0" i="1" dirty="0" err="1">
                <a:solidFill>
                  <a:schemeClr val="dk2"/>
                </a:solidFill>
              </a:rPr>
              <a:t>rooj</a:t>
            </a:r>
            <a:r>
              <a:rPr lang="en-US" b="0" i="1" dirty="0">
                <a:solidFill>
                  <a:schemeClr val="dk2"/>
                </a:solidFill>
              </a:rPr>
              <a:t> los </a:t>
            </a:r>
            <a:r>
              <a:rPr lang="en-US" b="0" i="1" dirty="0" err="1">
                <a:solidFill>
                  <a:schemeClr val="dk2"/>
                </a:solidFill>
              </a:rPr>
              <a:t>mus</a:t>
            </a:r>
            <a:r>
              <a:rPr lang="en-US" b="0" i="1" dirty="0">
                <a:solidFill>
                  <a:schemeClr val="dk2"/>
                </a:solidFill>
              </a:rPr>
              <a:t> sib </a:t>
            </a:r>
            <a:r>
              <a:rPr lang="en-US" b="0" i="1" dirty="0" err="1">
                <a:solidFill>
                  <a:schemeClr val="dk2"/>
                </a:solidFill>
              </a:rPr>
              <a:t>tham</a:t>
            </a:r>
            <a:r>
              <a:rPr lang="en-US" b="0" i="1" dirty="0">
                <a:solidFill>
                  <a:schemeClr val="dk2"/>
                </a:solidFill>
              </a:rPr>
              <a:t> sib </a:t>
            </a:r>
            <a:r>
              <a:rPr lang="en-US" b="0" i="1" dirty="0" err="1">
                <a:solidFill>
                  <a:schemeClr val="dk2"/>
                </a:solidFill>
              </a:rPr>
              <a:t>qhia</a:t>
            </a:r>
            <a:r>
              <a:rPr lang="en-US" b="0" i="1" dirty="0">
                <a:solidFill>
                  <a:schemeClr val="dk2"/>
                </a:solidFill>
              </a:rPr>
              <a:t> </a:t>
            </a:r>
            <a:r>
              <a:rPr lang="en-US" b="0" i="1" dirty="0" err="1">
                <a:solidFill>
                  <a:schemeClr val="dk2"/>
                </a:solidFill>
              </a:rPr>
              <a:t>tswv</a:t>
            </a:r>
            <a:r>
              <a:rPr lang="en-US" b="0" i="1" dirty="0">
                <a:solidFill>
                  <a:schemeClr val="dk2"/>
                </a:solidFill>
              </a:rPr>
              <a:t> </a:t>
            </a:r>
            <a:r>
              <a:rPr lang="en-US" b="0" i="1" dirty="0" err="1">
                <a:solidFill>
                  <a:schemeClr val="dk2"/>
                </a:solidFill>
              </a:rPr>
              <a:t>yim</a:t>
            </a:r>
            <a:r>
              <a:rPr lang="en-US" b="0" i="1" dirty="0">
                <a:solidFill>
                  <a:schemeClr val="dk2"/>
                </a:solidFill>
              </a:rPr>
              <a:t>.  </a:t>
            </a:r>
            <a:r>
              <a:rPr lang="en-US" b="0" i="1" dirty="0" err="1">
                <a:solidFill>
                  <a:schemeClr val="dk2"/>
                </a:solidFill>
              </a:rPr>
              <a:t>Qhia</a:t>
            </a:r>
            <a:r>
              <a:rPr lang="en-US" b="0" i="1" dirty="0">
                <a:solidFill>
                  <a:schemeClr val="dk2"/>
                </a:solidFill>
              </a:rPr>
              <a:t> </a:t>
            </a:r>
            <a:r>
              <a:rPr lang="en-US" b="0" i="1" dirty="0" err="1">
                <a:solidFill>
                  <a:schemeClr val="dk2"/>
                </a:solidFill>
              </a:rPr>
              <a:t>ob</a:t>
            </a:r>
            <a:r>
              <a:rPr lang="en-US" b="0" i="1" dirty="0">
                <a:solidFill>
                  <a:schemeClr val="dk2"/>
                </a:solidFill>
              </a:rPr>
              <a:t> </a:t>
            </a:r>
            <a:r>
              <a:rPr lang="en-US" b="0" i="1" dirty="0" err="1">
                <a:solidFill>
                  <a:schemeClr val="dk2"/>
                </a:solidFill>
              </a:rPr>
              <a:t>peb</a:t>
            </a:r>
            <a:r>
              <a:rPr lang="en-US" b="0" i="1" dirty="0">
                <a:solidFill>
                  <a:schemeClr val="dk2"/>
                </a:solidFill>
              </a:rPr>
              <a:t> </a:t>
            </a:r>
            <a:r>
              <a:rPr lang="en-US" b="0" i="1" dirty="0" err="1">
                <a:solidFill>
                  <a:schemeClr val="dk2"/>
                </a:solidFill>
              </a:rPr>
              <a:t>lub</a:t>
            </a:r>
            <a:r>
              <a:rPr lang="en-US" b="0" i="1" dirty="0">
                <a:solidFill>
                  <a:schemeClr val="dk2"/>
                </a:solidFill>
              </a:rPr>
              <a:t> </a:t>
            </a:r>
            <a:r>
              <a:rPr lang="en-US" b="0" i="1" dirty="0" err="1">
                <a:solidFill>
                  <a:schemeClr val="dk2"/>
                </a:solidFill>
              </a:rPr>
              <a:t>tswv</a:t>
            </a:r>
            <a:r>
              <a:rPr lang="en-US" b="0" i="1" dirty="0">
                <a:solidFill>
                  <a:schemeClr val="dk2"/>
                </a:solidFill>
              </a:rPr>
              <a:t> </a:t>
            </a:r>
            <a:r>
              <a:rPr lang="en-US" b="0" i="1" dirty="0" err="1">
                <a:solidFill>
                  <a:schemeClr val="dk2"/>
                </a:solidFill>
              </a:rPr>
              <a:t>yim</a:t>
            </a:r>
            <a:r>
              <a:rPr lang="en-US" b="0" i="1" dirty="0">
                <a:solidFill>
                  <a:schemeClr val="dk2"/>
                </a:solidFill>
              </a:rPr>
              <a:t> </a:t>
            </a:r>
            <a:r>
              <a:rPr lang="en-US" b="0" i="1" dirty="0" err="1">
                <a:solidFill>
                  <a:schemeClr val="dk2"/>
                </a:solidFill>
              </a:rPr>
              <a:t>tawm</a:t>
            </a:r>
            <a:r>
              <a:rPr lang="en-US" b="0" i="1" dirty="0">
                <a:solidFill>
                  <a:schemeClr val="dk2"/>
                </a:solidFill>
              </a:rPr>
              <a:t> pub </a:t>
            </a:r>
            <a:r>
              <a:rPr lang="en-US" b="0" i="1" dirty="0" err="1">
                <a:solidFill>
                  <a:schemeClr val="dk2"/>
                </a:solidFill>
              </a:rPr>
              <a:t>rau</a:t>
            </a:r>
            <a:r>
              <a:rPr lang="en-US" b="0" i="1" dirty="0">
                <a:solidFill>
                  <a:schemeClr val="dk2"/>
                </a:solidFill>
              </a:rPr>
              <a:t> </a:t>
            </a:r>
            <a:r>
              <a:rPr lang="en-US" b="0" i="1" dirty="0" err="1">
                <a:solidFill>
                  <a:schemeClr val="dk2"/>
                </a:solidFill>
              </a:rPr>
              <a:t>sawv</a:t>
            </a:r>
            <a:r>
              <a:rPr lang="en-US" b="0" i="1" dirty="0">
                <a:solidFill>
                  <a:schemeClr val="dk2"/>
                </a:solidFill>
              </a:rPr>
              <a:t> </a:t>
            </a:r>
            <a:r>
              <a:rPr lang="en-US" b="0" i="1" dirty="0" err="1">
                <a:solidFill>
                  <a:schemeClr val="dk2"/>
                </a:solidFill>
              </a:rPr>
              <a:t>daws</a:t>
            </a:r>
            <a:r>
              <a:rPr lang="en-US" b="0" i="1" dirty="0">
                <a:solidFill>
                  <a:schemeClr val="dk2"/>
                </a:solidFill>
              </a:rPr>
              <a:t> </a:t>
            </a:r>
            <a:r>
              <a:rPr lang="en-US" b="0" i="1" dirty="0" err="1">
                <a:solidFill>
                  <a:schemeClr val="dk2"/>
                </a:solidFill>
              </a:rPr>
              <a:t>hnov</a:t>
            </a:r>
            <a:r>
              <a:rPr lang="en-US" b="0" i="1" dirty="0">
                <a:solidFill>
                  <a:schemeClr val="dk2"/>
                </a:solidFill>
              </a:rPr>
              <a:t>.</a:t>
            </a:r>
            <a:endParaRPr b="0" i="1" dirty="0">
              <a:solidFill>
                <a:schemeClr val="dk2"/>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i="0">
              <a:solidFill>
                <a:srgbClr val="FF0000"/>
              </a:solidFill>
            </a:endParaRPr>
          </a:p>
          <a:p>
            <a:pPr marL="0" lvl="0" indent="0" algn="l" rtl="0">
              <a:spcBef>
                <a:spcPts val="0"/>
              </a:spcBef>
              <a:spcAft>
                <a:spcPts val="0"/>
              </a:spcAft>
              <a:buClr>
                <a:schemeClr val="dk1"/>
              </a:buClr>
              <a:buSzPts val="1100"/>
              <a:buFont typeface="Arial"/>
              <a:buNone/>
            </a:pPr>
            <a:endParaRPr>
              <a:highlight>
                <a:srgbClr val="FFFF00"/>
              </a:highlight>
            </a:endParaRPr>
          </a:p>
          <a:p>
            <a:pPr marL="0" lvl="0" indent="0" algn="l" rtl="0">
              <a:spcBef>
                <a:spcPts val="0"/>
              </a:spcBef>
              <a:spcAft>
                <a:spcPts val="0"/>
              </a:spcAft>
              <a:buClr>
                <a:schemeClr val="dk1"/>
              </a:buClr>
              <a:buSzPts val="1100"/>
              <a:buFont typeface="Arial"/>
              <a:buNone/>
            </a:pPr>
            <a:endParaRPr>
              <a:highlight>
                <a:srgbClr val="FFFF00"/>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Bilingual speakers are in demand right now and will be even more so in the future</a:t>
            </a:r>
            <a:r>
              <a:rPr lang="en-US" b="0" dirty="0"/>
              <a:t>. Here are just a few headlines from various news outlets.  What can your child expect from a bilingual career?</a:t>
            </a:r>
          </a:p>
          <a:p>
            <a:pPr marL="0" lvl="0" indent="0" algn="l" rtl="0">
              <a:spcBef>
                <a:spcPts val="0"/>
              </a:spcBef>
              <a:spcAft>
                <a:spcPts val="0"/>
              </a:spcAft>
              <a:buClr>
                <a:schemeClr val="dk1"/>
              </a:buClr>
              <a:buSzPts val="1100"/>
              <a:buFont typeface="Arial"/>
              <a:buNone/>
            </a:pPr>
            <a:endParaRPr b="0" dirty="0"/>
          </a:p>
          <a:p>
            <a:pPr marL="0" lvl="0" indent="0" algn="l" rtl="0">
              <a:spcBef>
                <a:spcPts val="0"/>
              </a:spcBef>
              <a:spcAft>
                <a:spcPts val="0"/>
              </a:spcAft>
              <a:buClr>
                <a:schemeClr val="dk1"/>
              </a:buClr>
              <a:buSzPts val="1100"/>
              <a:buFont typeface="Arial"/>
              <a:buNone/>
            </a:pPr>
            <a:r>
              <a:rPr lang="en-US" b="0" dirty="0" err="1">
                <a:solidFill>
                  <a:srgbClr val="93C47D"/>
                </a:solidFill>
                <a:latin typeface="Calibri"/>
                <a:ea typeface="Calibri"/>
                <a:cs typeface="Calibri"/>
                <a:sym typeface="Calibri"/>
              </a:rPr>
              <a:t>Lub</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sij</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hawm</a:t>
            </a:r>
            <a:r>
              <a:rPr lang="en-US" b="0" dirty="0">
                <a:solidFill>
                  <a:srgbClr val="93C47D"/>
                </a:solidFill>
                <a:latin typeface="Calibri"/>
                <a:ea typeface="Calibri"/>
                <a:cs typeface="Calibri"/>
                <a:sym typeface="Calibri"/>
              </a:rPr>
              <a:t> tam sis no </a:t>
            </a:r>
            <a:r>
              <a:rPr lang="en-US" b="0" dirty="0" err="1">
                <a:solidFill>
                  <a:srgbClr val="93C47D"/>
                </a:solidFill>
                <a:latin typeface="Calibri"/>
                <a:ea typeface="Calibri"/>
                <a:cs typeface="Calibri"/>
                <a:sym typeface="Calibri"/>
              </a:rPr>
              <a:t>los</a:t>
            </a:r>
            <a:r>
              <a:rPr lang="en-US" b="0" dirty="0">
                <a:solidFill>
                  <a:srgbClr val="93C47D"/>
                </a:solidFill>
                <a:latin typeface="Calibri"/>
                <a:ea typeface="Calibri"/>
                <a:cs typeface="Calibri"/>
                <a:sym typeface="Calibri"/>
              </a:rPr>
              <a:t> sis </a:t>
            </a:r>
            <a:r>
              <a:rPr lang="en-US" b="0" dirty="0" err="1">
                <a:solidFill>
                  <a:srgbClr val="93C47D"/>
                </a:solidFill>
                <a:latin typeface="Calibri"/>
                <a:ea typeface="Calibri"/>
                <a:cs typeface="Calibri"/>
                <a:sym typeface="Calibri"/>
              </a:rPr>
              <a:t>rau</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pem</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suab</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cov</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neeg</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paub</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ob</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hom</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lus</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yog</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cov</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neeg</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uas</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cov</a:t>
            </a:r>
            <a:r>
              <a:rPr lang="en-US" b="0" dirty="0">
                <a:solidFill>
                  <a:srgbClr val="93C47D"/>
                </a:solidFill>
                <a:latin typeface="Calibri"/>
                <a:ea typeface="Calibri"/>
                <a:cs typeface="Calibri"/>
                <a:sym typeface="Calibri"/>
              </a:rPr>
              <a:t> chaw </a:t>
            </a:r>
            <a:r>
              <a:rPr lang="en-US" b="0" dirty="0" err="1">
                <a:solidFill>
                  <a:srgbClr val="93C47D"/>
                </a:solidFill>
                <a:latin typeface="Calibri"/>
                <a:ea typeface="Calibri"/>
                <a:cs typeface="Calibri"/>
                <a:sym typeface="Calibri"/>
              </a:rPr>
              <a:t>ua</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hauj</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lwm</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nhriav</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heev</a:t>
            </a:r>
            <a:r>
              <a:rPr lang="en-US" b="0" dirty="0">
                <a:solidFill>
                  <a:srgbClr val="93C47D"/>
                </a:solidFill>
                <a:latin typeface="Calibri"/>
                <a:ea typeface="Calibri"/>
                <a:cs typeface="Calibri"/>
                <a:sym typeface="Calibri"/>
              </a:rPr>
              <a:t>. </a:t>
            </a:r>
            <a:endParaRPr b="0" dirty="0">
              <a:solidFill>
                <a:srgbClr val="93C47D"/>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0" dirty="0">
                <a:solidFill>
                  <a:srgbClr val="93C47D"/>
                </a:solidFill>
                <a:latin typeface="Calibri"/>
                <a:ea typeface="Calibri"/>
                <a:cs typeface="Calibri"/>
                <a:sym typeface="Calibri"/>
              </a:rPr>
              <a:t>Nov </a:t>
            </a:r>
            <a:r>
              <a:rPr lang="en-US" b="0" dirty="0" err="1">
                <a:solidFill>
                  <a:srgbClr val="93C47D"/>
                </a:solidFill>
                <a:latin typeface="Calibri"/>
                <a:ea typeface="Calibri"/>
                <a:cs typeface="Calibri"/>
                <a:sym typeface="Calibri"/>
              </a:rPr>
              <a:t>yog</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ib</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qho</a:t>
            </a:r>
            <a:r>
              <a:rPr lang="en-US" b="0" dirty="0">
                <a:solidFill>
                  <a:srgbClr val="93C47D"/>
                </a:solidFill>
                <a:latin typeface="Calibri"/>
                <a:ea typeface="Calibri"/>
                <a:cs typeface="Calibri"/>
                <a:sym typeface="Calibri"/>
              </a:rPr>
              <a:t> me </a:t>
            </a:r>
            <a:r>
              <a:rPr lang="en-US" b="0" dirty="0" err="1">
                <a:solidFill>
                  <a:srgbClr val="93C47D"/>
                </a:solidFill>
                <a:latin typeface="Calibri"/>
                <a:ea typeface="Calibri"/>
                <a:cs typeface="Calibri"/>
                <a:sym typeface="Calibri"/>
              </a:rPr>
              <a:t>me</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xov</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xwm</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tshaj</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tawm</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los</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ntawm</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ob</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peb</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qhov</a:t>
            </a:r>
            <a:r>
              <a:rPr lang="en-US" b="0" dirty="0">
                <a:solidFill>
                  <a:srgbClr val="93C47D"/>
                </a:solidFill>
                <a:latin typeface="Calibri"/>
                <a:ea typeface="Calibri"/>
                <a:cs typeface="Calibri"/>
                <a:sym typeface="Calibri"/>
              </a:rPr>
              <a:t> chaw </a:t>
            </a:r>
            <a:r>
              <a:rPr lang="en-US" b="0" dirty="0" err="1">
                <a:solidFill>
                  <a:srgbClr val="93C47D"/>
                </a:solidFill>
                <a:latin typeface="Calibri"/>
                <a:ea typeface="Calibri"/>
                <a:cs typeface="Calibri"/>
                <a:sym typeface="Calibri"/>
              </a:rPr>
              <a:t>los</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Yog</a:t>
            </a:r>
            <a:r>
              <a:rPr lang="en-US" b="0" dirty="0">
                <a:solidFill>
                  <a:srgbClr val="93C47D"/>
                </a:solidFill>
                <a:latin typeface="Calibri"/>
                <a:ea typeface="Calibri"/>
                <a:cs typeface="Calibri"/>
                <a:sym typeface="Calibri"/>
              </a:rPr>
              <a:t> li </a:t>
            </a:r>
            <a:r>
              <a:rPr lang="en-US" b="0" dirty="0" err="1">
                <a:solidFill>
                  <a:srgbClr val="93C47D"/>
                </a:solidFill>
                <a:latin typeface="Calibri"/>
                <a:ea typeface="Calibri"/>
                <a:cs typeface="Calibri"/>
                <a:sym typeface="Calibri"/>
              </a:rPr>
              <a:t>txoj</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hauj</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lwm</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koj</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tus</a:t>
            </a:r>
            <a:r>
              <a:rPr lang="en-US" b="0" dirty="0">
                <a:solidFill>
                  <a:srgbClr val="93C47D"/>
                </a:solidFill>
                <a:latin typeface="Calibri"/>
                <a:ea typeface="Calibri"/>
                <a:cs typeface="Calibri"/>
                <a:sym typeface="Calibri"/>
              </a:rPr>
              <a:t> me </a:t>
            </a:r>
            <a:r>
              <a:rPr lang="en-US" b="0" dirty="0" err="1">
                <a:solidFill>
                  <a:srgbClr val="93C47D"/>
                </a:solidFill>
                <a:latin typeface="Calibri"/>
                <a:ea typeface="Calibri"/>
                <a:cs typeface="Calibri"/>
                <a:sym typeface="Calibri"/>
              </a:rPr>
              <a:t>nyuam</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yuav</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ua</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uas</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siv</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ob</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hom</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lus</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nes</a:t>
            </a:r>
            <a:r>
              <a:rPr lang="en-US" b="0" dirty="0">
                <a:solidFill>
                  <a:srgbClr val="93C47D"/>
                </a:solidFill>
                <a:latin typeface="Calibri"/>
                <a:ea typeface="Calibri"/>
                <a:cs typeface="Calibri"/>
                <a:sym typeface="Calibri"/>
              </a:rPr>
              <a:t> </a:t>
            </a:r>
            <a:r>
              <a:rPr lang="en-US" b="0" dirty="0" err="1">
                <a:solidFill>
                  <a:srgbClr val="93C47D"/>
                </a:solidFill>
                <a:latin typeface="Calibri"/>
                <a:ea typeface="Calibri"/>
                <a:cs typeface="Calibri"/>
                <a:sym typeface="Calibri"/>
              </a:rPr>
              <a:t>yuav</a:t>
            </a:r>
            <a:r>
              <a:rPr lang="en-US" b="0" dirty="0">
                <a:solidFill>
                  <a:srgbClr val="93C47D"/>
                </a:solidFill>
                <a:latin typeface="Calibri"/>
                <a:ea typeface="Calibri"/>
                <a:cs typeface="Calibri"/>
                <a:sym typeface="Calibri"/>
              </a:rPr>
              <a:t> zoo li </a:t>
            </a:r>
            <a:r>
              <a:rPr lang="en-US" b="0" dirty="0" err="1">
                <a:solidFill>
                  <a:srgbClr val="93C47D"/>
                </a:solidFill>
                <a:latin typeface="Calibri"/>
                <a:ea typeface="Calibri"/>
                <a:cs typeface="Calibri"/>
                <a:sym typeface="Calibri"/>
              </a:rPr>
              <a:t>cas</a:t>
            </a:r>
            <a:r>
              <a:rPr lang="en-US" b="0" dirty="0">
                <a:solidFill>
                  <a:srgbClr val="93C47D"/>
                </a:solidFill>
                <a:latin typeface="Calibri"/>
                <a:ea typeface="Calibri"/>
                <a:cs typeface="Calibri"/>
                <a:sym typeface="Calibri"/>
              </a:rPr>
              <a:t>?</a:t>
            </a:r>
            <a:endParaRPr b="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i="0" dirty="0"/>
              <a:t>Very often, bilingual speakers earn more money than monolinguals.  Here is an example of salary differences in the health care field based on bilingualism. </a:t>
            </a:r>
          </a:p>
          <a:p>
            <a:pPr marL="0" lvl="0" indent="0" algn="l" rtl="0">
              <a:spcBef>
                <a:spcPts val="0"/>
              </a:spcBef>
              <a:spcAft>
                <a:spcPts val="0"/>
              </a:spcAft>
              <a:buClr>
                <a:schemeClr val="dk1"/>
              </a:buClr>
              <a:buSzPts val="1100"/>
              <a:buFont typeface="Arial"/>
              <a:buNone/>
            </a:pPr>
            <a:endParaRPr i="0" dirty="0"/>
          </a:p>
          <a:p>
            <a:pPr marL="0" lvl="0" indent="0" algn="l" rtl="0">
              <a:spcBef>
                <a:spcPts val="0"/>
              </a:spcBef>
              <a:spcAft>
                <a:spcPts val="0"/>
              </a:spcAft>
              <a:buClr>
                <a:schemeClr val="dk1"/>
              </a:buClr>
              <a:buSzPts val="1100"/>
              <a:buFont typeface="Arial"/>
              <a:buNone/>
            </a:pPr>
            <a:r>
              <a:rPr lang="en-US" dirty="0" err="1">
                <a:solidFill>
                  <a:srgbClr val="93C47D"/>
                </a:solidFill>
                <a:latin typeface="Calibri"/>
                <a:ea typeface="Calibri"/>
                <a:cs typeface="Calibri"/>
                <a:sym typeface="Calibri"/>
              </a:rPr>
              <a:t>Feem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ntau</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cov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paub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ob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hom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lus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yog</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cov</a:t>
            </a:r>
            <a:r>
              <a:rPr lang="en-US" dirty="0">
                <a:solidFill>
                  <a:srgbClr val="93C47D"/>
                </a:solidFill>
                <a:latin typeface="Calibri"/>
                <a:ea typeface="Calibri"/>
                <a:cs typeface="Calibri"/>
                <a:sym typeface="Calibri"/>
              </a:rPr>
              <a:t> tau </a:t>
            </a:r>
            <a:r>
              <a:rPr lang="en-US" dirty="0" err="1">
                <a:solidFill>
                  <a:srgbClr val="93C47D"/>
                </a:solidFill>
                <a:latin typeface="Calibri"/>
                <a:ea typeface="Calibri"/>
                <a:cs typeface="Calibri"/>
                <a:sym typeface="Calibri"/>
              </a:rPr>
              <a:t>nyiaj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txiaj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ntau</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dua</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cov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paub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ib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hom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lus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xwb</a:t>
            </a:r>
            <a:r>
              <a:rPr lang="en-US" dirty="0">
                <a:solidFill>
                  <a:srgbClr val="93C47D"/>
                </a:solidFill>
                <a:latin typeface="Calibri"/>
                <a:ea typeface="Calibri"/>
                <a:cs typeface="Calibri"/>
                <a:sym typeface="Calibri"/>
              </a:rPr>
              <a:t>.  Nov </a:t>
            </a:r>
            <a:r>
              <a:rPr lang="en-US" dirty="0" err="1">
                <a:solidFill>
                  <a:srgbClr val="93C47D"/>
                </a:solidFill>
                <a:latin typeface="Calibri"/>
                <a:ea typeface="Calibri"/>
                <a:cs typeface="Calibri"/>
                <a:sym typeface="Calibri"/>
              </a:rPr>
              <a:t>yog</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ib</a:t>
            </a:r>
            <a:r>
              <a:rPr lang="en-US" dirty="0">
                <a:solidFill>
                  <a:srgbClr val="93C47D"/>
                </a:solidFill>
                <a:latin typeface="Calibri"/>
                <a:ea typeface="Calibri"/>
                <a:cs typeface="Calibri"/>
                <a:sym typeface="Calibri"/>
              </a:rPr>
              <a:t> yam </a:t>
            </a:r>
            <a:r>
              <a:rPr lang="en-US" dirty="0" err="1">
                <a:solidFill>
                  <a:srgbClr val="93C47D"/>
                </a:solidFill>
                <a:latin typeface="Calibri"/>
                <a:ea typeface="Calibri"/>
                <a:cs typeface="Calibri"/>
                <a:sym typeface="Calibri"/>
              </a:rPr>
              <a:t>piv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txwm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txog</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nyiaj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hli</a:t>
            </a:r>
            <a:r>
              <a:rPr lang="en-US" dirty="0">
                <a:solidFill>
                  <a:srgbClr val="93C47D"/>
                </a:solidFill>
                <a:latin typeface="Calibri"/>
                <a:ea typeface="Calibri"/>
                <a:cs typeface="Calibri"/>
                <a:sym typeface="Calibri"/>
              </a:rPr>
              <a:t> tau </a:t>
            </a:r>
            <a:r>
              <a:rPr lang="en-US" dirty="0" err="1">
                <a:solidFill>
                  <a:srgbClr val="93C47D"/>
                </a:solidFill>
                <a:latin typeface="Calibri"/>
                <a:ea typeface="Calibri"/>
                <a:cs typeface="Calibri"/>
                <a:sym typeface="Calibri"/>
              </a:rPr>
              <a:t>ntawm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cov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neeg</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paub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ob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hom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lus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nyob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rau</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qhov</a:t>
            </a:r>
            <a:r>
              <a:rPr lang="en-US" dirty="0">
                <a:solidFill>
                  <a:srgbClr val="93C47D"/>
                </a:solidFill>
                <a:latin typeface="Calibri"/>
                <a:ea typeface="Calibri"/>
                <a:cs typeface="Calibri"/>
                <a:sym typeface="Calibri"/>
              </a:rPr>
              <a:t> chaw </a:t>
            </a:r>
            <a:r>
              <a:rPr lang="en-US" dirty="0" err="1">
                <a:solidFill>
                  <a:srgbClr val="93C47D"/>
                </a:solidFill>
                <a:latin typeface="Calibri"/>
                <a:ea typeface="Calibri"/>
                <a:cs typeface="Calibri"/>
                <a:sym typeface="Calibri"/>
              </a:rPr>
              <a:t>saib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xyua</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cov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neeg</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muaj</a:t>
            </a:r>
            <a:r>
              <a:rPr lang="en-US" dirty="0">
                <a:solidFill>
                  <a:srgbClr val="93C47D"/>
                </a:solidFill>
                <a:latin typeface="Calibri"/>
                <a:ea typeface="Calibri"/>
                <a:cs typeface="Calibri"/>
                <a:sym typeface="Calibri"/>
              </a:rPr>
              <a:t> mob </a:t>
            </a:r>
            <a:r>
              <a:rPr lang="en-US" dirty="0" err="1">
                <a:solidFill>
                  <a:srgbClr val="93C47D"/>
                </a:solidFill>
                <a:latin typeface="Calibri"/>
                <a:ea typeface="Calibri"/>
                <a:cs typeface="Calibri"/>
                <a:sym typeface="Calibri"/>
              </a:rPr>
              <a:t>muaj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nkeeg</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uas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yuav</a:t>
            </a:r>
            <a:r>
              <a:rPr lang="en-US" dirty="0">
                <a:solidFill>
                  <a:srgbClr val="93C47D"/>
                </a:solidFill>
                <a:latin typeface="Calibri"/>
                <a:ea typeface="Calibri"/>
                <a:cs typeface="Calibri"/>
                <a:sym typeface="Calibri"/>
              </a:rPr>
              <a:t> tau </a:t>
            </a:r>
            <a:r>
              <a:rPr lang="en-US" dirty="0" err="1">
                <a:solidFill>
                  <a:srgbClr val="93C47D"/>
                </a:solidFill>
                <a:latin typeface="Calibri"/>
                <a:ea typeface="Calibri"/>
                <a:cs typeface="Calibri"/>
                <a:sym typeface="Calibri"/>
              </a:rPr>
              <a:t>siv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lwm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hom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lus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nyob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rau</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hauv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lawv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txoj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dej</a:t>
            </a:r>
            <a:r>
              <a:rPr lang="en-US" dirty="0">
                <a:solidFill>
                  <a:srgbClr val="93C47D"/>
                </a:solidFill>
                <a:latin typeface="Calibri"/>
                <a:ea typeface="Calibri"/>
                <a:cs typeface="Calibri"/>
                <a:sym typeface="Calibri"/>
              </a:rPr>
              <a:t> num.</a:t>
            </a:r>
            <a:endParaRPr dirty="0">
              <a:solidFill>
                <a:srgbClr val="93C47D"/>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1100"/>
              <a:buFont typeface="Calibri"/>
              <a:buNone/>
            </a:pPr>
            <a:r>
              <a:rPr lang="en-US" sz="1100" b="0" dirty="0">
                <a:solidFill>
                  <a:srgbClr val="000000"/>
                </a:solidFill>
                <a:latin typeface="Calibri"/>
                <a:ea typeface="Calibri"/>
                <a:cs typeface="Calibri"/>
                <a:sym typeface="Calibri"/>
              </a:rPr>
              <a:t>A K-12 DLI experience is not enough to achieve the level of proficiency needed for the most demanding careers, such as a bilingual physician or attorney, but it puts your child on a very solid path towards that high proficiency goal.  Virtually all students who are enrolled early in immersion programs succeed in reaching the ACTFL Intermediate levels of proficiency by the end of high school. At these levels, students are able to successfully handle everyday conversations in the target language. Many immersion students, in fact, reach Advanced levels of proficiency by grade 12.  </a:t>
            </a:r>
            <a:r>
              <a:rPr lang="en-US" sz="1100" b="0" i="1" dirty="0">
                <a:solidFill>
                  <a:srgbClr val="000000"/>
                </a:solidFill>
                <a:latin typeface="Calibri"/>
                <a:ea typeface="Calibri"/>
                <a:cs typeface="Calibri"/>
                <a:sym typeface="Calibri"/>
              </a:rPr>
              <a:t>(Emphasize by grade 12.)  </a:t>
            </a:r>
            <a:r>
              <a:rPr lang="en-US" sz="1100" b="0" dirty="0">
                <a:solidFill>
                  <a:srgbClr val="000000"/>
                </a:solidFill>
                <a:latin typeface="Calibri"/>
                <a:ea typeface="Calibri"/>
                <a:cs typeface="Calibri"/>
                <a:sym typeface="Calibri"/>
              </a:rPr>
              <a:t>In traditional four-year high school language programs, less than half the students completing the program have reached these levels of proficiency.</a:t>
            </a:r>
          </a:p>
          <a:p>
            <a:pPr marL="0" lvl="0" indent="0" algn="l" rtl="0">
              <a:spcBef>
                <a:spcPts val="0"/>
              </a:spcBef>
              <a:spcAft>
                <a:spcPts val="0"/>
              </a:spcAft>
              <a:buClr>
                <a:schemeClr val="lt2"/>
              </a:buClr>
              <a:buSzPts val="1100"/>
              <a:buFont typeface="Calibri"/>
              <a:buNone/>
            </a:pPr>
            <a:endParaRPr sz="1100" b="0" dirty="0">
              <a:solidFill>
                <a:srgbClr val="000000"/>
              </a:solidFill>
              <a:latin typeface="Calibri"/>
              <a:ea typeface="Calibri"/>
              <a:cs typeface="Calibri"/>
              <a:sym typeface="Calibri"/>
            </a:endParaRPr>
          </a:p>
          <a:p>
            <a:pPr marL="0" lvl="0" indent="0" algn="l" rtl="0">
              <a:spcBef>
                <a:spcPts val="0"/>
              </a:spcBef>
              <a:spcAft>
                <a:spcPts val="0"/>
              </a:spcAft>
              <a:buClr>
                <a:schemeClr val="lt2"/>
              </a:buClr>
              <a:buSzPts val="1100"/>
              <a:buFont typeface="Calibri"/>
              <a:buNone/>
            </a:pPr>
            <a:r>
              <a:rPr lang="en-US" b="0" dirty="0" err="1">
                <a:solidFill>
                  <a:schemeClr val="dk2"/>
                </a:solidFill>
                <a:latin typeface="Calibri"/>
                <a:ea typeface="Calibri"/>
                <a:cs typeface="Calibri"/>
                <a:sym typeface="Calibri"/>
              </a:rPr>
              <a:t>Txhawm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tias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twb</a:t>
            </a:r>
            <a:r>
              <a:rPr lang="en-US" b="0" dirty="0">
                <a:solidFill>
                  <a:schemeClr val="dk2"/>
                </a:solidFill>
                <a:latin typeface="Calibri"/>
                <a:ea typeface="Calibri"/>
                <a:cs typeface="Calibri"/>
                <a:sym typeface="Calibri"/>
              </a:rPr>
              <a:t> tau </a:t>
            </a:r>
            <a:r>
              <a:rPr lang="en-US" b="0" dirty="0" err="1">
                <a:solidFill>
                  <a:schemeClr val="dk2"/>
                </a:solidFill>
                <a:latin typeface="Calibri"/>
                <a:ea typeface="Calibri"/>
                <a:cs typeface="Calibri"/>
                <a:sym typeface="Calibri"/>
              </a:rPr>
              <a:t>kawm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ob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hom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pib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thaum</a:t>
            </a:r>
            <a:r>
              <a:rPr lang="en-US" b="0" dirty="0">
                <a:solidFill>
                  <a:schemeClr val="dk2"/>
                </a:solidFill>
                <a:latin typeface="Calibri"/>
                <a:ea typeface="Calibri"/>
                <a:cs typeface="Calibri"/>
                <a:sym typeface="Calibri"/>
              </a:rPr>
              <a:t> K </a:t>
            </a:r>
            <a:r>
              <a:rPr lang="en-US" b="0" dirty="0" err="1">
                <a:solidFill>
                  <a:schemeClr val="dk2"/>
                </a:solidFill>
                <a:latin typeface="Calibri"/>
                <a:ea typeface="Calibri"/>
                <a:cs typeface="Calibri"/>
                <a:sym typeface="Calibri"/>
              </a:rPr>
              <a:t>mus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txog</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rau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qib</a:t>
            </a:r>
            <a:r>
              <a:rPr lang="en-US" b="0" dirty="0">
                <a:solidFill>
                  <a:schemeClr val="dk2"/>
                </a:solidFill>
                <a:latin typeface="Calibri"/>
                <a:ea typeface="Calibri"/>
                <a:cs typeface="Calibri"/>
                <a:sym typeface="Calibri"/>
              </a:rPr>
              <a:t> 12 </a:t>
            </a:r>
            <a:r>
              <a:rPr lang="en-US" b="0" dirty="0" err="1">
                <a:solidFill>
                  <a:schemeClr val="dk2"/>
                </a:solidFill>
                <a:latin typeface="Calibri"/>
                <a:ea typeface="Calibri"/>
                <a:cs typeface="Calibri"/>
                <a:sym typeface="Calibri"/>
              </a:rPr>
              <a:t>los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yeej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yuav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hais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tsis</a:t>
            </a:r>
            <a:r>
              <a:rPr lang="en-US" b="0" dirty="0">
                <a:solidFill>
                  <a:schemeClr val="dk2"/>
                </a:solidFill>
                <a:latin typeface="Calibri"/>
                <a:ea typeface="Calibri"/>
                <a:cs typeface="Calibri"/>
                <a:sym typeface="Calibri"/>
              </a:rPr>
              <a:t> tau </a:t>
            </a:r>
            <a:r>
              <a:rPr lang="en-US" b="0" dirty="0" err="1">
                <a:solidFill>
                  <a:schemeClr val="dk2"/>
                </a:solidFill>
                <a:latin typeface="Calibri"/>
                <a:ea typeface="Calibri"/>
                <a:cs typeface="Calibri"/>
                <a:sym typeface="Calibri"/>
              </a:rPr>
              <a:t>tias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neeg</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ntawd</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yuav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ce</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mus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txog</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ntua</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rau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ntu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uas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paub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hom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lus</a:t>
            </a:r>
            <a:r>
              <a:rPr lang="en-US" b="0" dirty="0">
                <a:solidFill>
                  <a:schemeClr val="dk2"/>
                </a:solidFill>
                <a:latin typeface="Calibri"/>
                <a:ea typeface="Calibri"/>
                <a:cs typeface="Calibri"/>
                <a:sym typeface="Calibri"/>
              </a:rPr>
              <a:t> zoo </a:t>
            </a:r>
            <a:r>
              <a:rPr lang="en-US" b="0" dirty="0" err="1">
                <a:solidFill>
                  <a:schemeClr val="dk2"/>
                </a:solidFill>
                <a:latin typeface="Calibri"/>
                <a:ea typeface="Calibri"/>
                <a:cs typeface="Calibri"/>
                <a:sym typeface="Calibri"/>
              </a:rPr>
              <a:t>zoo</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heev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uas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yuav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ua</a:t>
            </a:r>
            <a:r>
              <a:rPr lang="en-US" b="0" dirty="0">
                <a:solidFill>
                  <a:schemeClr val="dk2"/>
                </a:solidFill>
                <a:latin typeface="Calibri"/>
                <a:ea typeface="Calibri"/>
                <a:cs typeface="Calibri"/>
                <a:sym typeface="Calibri"/>
              </a:rPr>
              <a:t> tau </a:t>
            </a:r>
            <a:r>
              <a:rPr lang="en-US" b="0" dirty="0" err="1">
                <a:solidFill>
                  <a:schemeClr val="dk2"/>
                </a:solidFill>
                <a:latin typeface="Calibri"/>
                <a:ea typeface="Calibri"/>
                <a:cs typeface="Calibri"/>
                <a:sym typeface="Calibri"/>
              </a:rPr>
              <a:t>txoj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hauj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ntawd</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kiag</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nyob</a:t>
            </a:r>
            <a:r>
              <a:rPr lang="en-US" b="0" dirty="0">
                <a:solidFill>
                  <a:schemeClr val="dk2"/>
                </a:solidFill>
                <a:latin typeface="Calibri"/>
                <a:ea typeface="Calibri"/>
                <a:cs typeface="Calibri"/>
                <a:sym typeface="Calibri"/>
              </a:rPr>
              <a:t> li </a:t>
            </a:r>
            <a:r>
              <a:rPr lang="en-US" b="0" dirty="0" err="1">
                <a:solidFill>
                  <a:schemeClr val="dk2"/>
                </a:solidFill>
                <a:latin typeface="Calibri"/>
                <a:ea typeface="Calibri"/>
                <a:cs typeface="Calibri"/>
                <a:sym typeface="Calibri"/>
              </a:rPr>
              <a:t>txoj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hauj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yog</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ib</a:t>
            </a:r>
            <a:r>
              <a:rPr lang="en-US" b="0" dirty="0">
                <a:solidFill>
                  <a:schemeClr val="dk2"/>
                </a:solidFill>
                <a:latin typeface="Calibri"/>
                <a:ea typeface="Calibri"/>
                <a:cs typeface="Calibri"/>
                <a:sym typeface="Calibri"/>
              </a:rPr>
              <a:t> tug </a:t>
            </a:r>
            <a:r>
              <a:rPr lang="en-US" b="0" dirty="0" err="1">
                <a:solidFill>
                  <a:schemeClr val="dk2"/>
                </a:solidFill>
                <a:latin typeface="Calibri"/>
                <a:ea typeface="Calibri"/>
                <a:cs typeface="Calibri"/>
                <a:sym typeface="Calibri"/>
              </a:rPr>
              <a:t>kws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kho</a:t>
            </a:r>
            <a:r>
              <a:rPr lang="en-US" b="0" dirty="0">
                <a:solidFill>
                  <a:schemeClr val="dk2"/>
                </a:solidFill>
                <a:latin typeface="Calibri"/>
                <a:ea typeface="Calibri"/>
                <a:cs typeface="Calibri"/>
                <a:sym typeface="Calibri"/>
              </a:rPr>
              <a:t> mob </a:t>
            </a:r>
            <a:r>
              <a:rPr lang="en-US" b="0" dirty="0" err="1">
                <a:solidFill>
                  <a:schemeClr val="dk2"/>
                </a:solidFill>
                <a:latin typeface="Calibri"/>
                <a:ea typeface="Calibri"/>
                <a:cs typeface="Calibri"/>
                <a:sym typeface="Calibri"/>
              </a:rPr>
              <a:t>paub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ob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hom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los</a:t>
            </a:r>
            <a:r>
              <a:rPr lang="en-US" b="0" dirty="0">
                <a:solidFill>
                  <a:schemeClr val="dk2"/>
                </a:solidFill>
                <a:latin typeface="Calibri"/>
                <a:ea typeface="Calibri"/>
                <a:cs typeface="Calibri"/>
                <a:sym typeface="Calibri"/>
              </a:rPr>
              <a:t> sis </a:t>
            </a:r>
            <a:r>
              <a:rPr lang="en-US" b="0" dirty="0" err="1">
                <a:solidFill>
                  <a:schemeClr val="dk2"/>
                </a:solidFill>
                <a:latin typeface="Calibri"/>
                <a:ea typeface="Calibri"/>
                <a:cs typeface="Calibri"/>
                <a:sym typeface="Calibri"/>
              </a:rPr>
              <a:t>tus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kws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lij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choj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paub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ob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hom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Tiam</a:t>
            </a:r>
            <a:r>
              <a:rPr lang="en-US" b="0" dirty="0">
                <a:solidFill>
                  <a:schemeClr val="dk2"/>
                </a:solidFill>
                <a:latin typeface="Calibri"/>
                <a:ea typeface="Calibri"/>
                <a:cs typeface="Calibri"/>
                <a:sym typeface="Calibri"/>
              </a:rPr>
              <a:t> sis mas </a:t>
            </a:r>
            <a:r>
              <a:rPr lang="en-US" b="0" dirty="0" err="1">
                <a:solidFill>
                  <a:schemeClr val="dk2"/>
                </a:solidFill>
                <a:latin typeface="Calibri"/>
                <a:ea typeface="Calibri"/>
                <a:cs typeface="Calibri"/>
                <a:sym typeface="Calibri"/>
              </a:rPr>
              <a:t>yuav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pab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muab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koj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tus</a:t>
            </a:r>
            <a:r>
              <a:rPr lang="en-US" b="0" dirty="0">
                <a:solidFill>
                  <a:schemeClr val="dk2"/>
                </a:solidFill>
                <a:latin typeface="Calibri"/>
                <a:ea typeface="Calibri"/>
                <a:cs typeface="Calibri"/>
                <a:sym typeface="Calibri"/>
              </a:rPr>
              <a:t> me </a:t>
            </a:r>
            <a:r>
              <a:rPr lang="en-US" b="0" dirty="0" err="1">
                <a:solidFill>
                  <a:schemeClr val="dk2"/>
                </a:solidFill>
                <a:latin typeface="Calibri"/>
                <a:ea typeface="Calibri"/>
                <a:cs typeface="Calibri"/>
                <a:sym typeface="Calibri"/>
              </a:rPr>
              <a:t>nyuam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coj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mus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tauj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rau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txoj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kev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mus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kom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txog</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rau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ntu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paub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lus</a:t>
            </a:r>
            <a:r>
              <a:rPr lang="en-US" b="0" dirty="0">
                <a:solidFill>
                  <a:schemeClr val="dk2"/>
                </a:solidFill>
                <a:latin typeface="Calibri"/>
                <a:ea typeface="Calibri"/>
                <a:cs typeface="Calibri"/>
                <a:sym typeface="Calibri"/>
              </a:rPr>
              <a:t> zoo </a:t>
            </a:r>
            <a:r>
              <a:rPr lang="en-US" b="0" dirty="0" err="1">
                <a:solidFill>
                  <a:schemeClr val="dk2"/>
                </a:solidFill>
                <a:latin typeface="Calibri"/>
                <a:ea typeface="Calibri"/>
                <a:cs typeface="Calibri"/>
                <a:sym typeface="Calibri"/>
              </a:rPr>
              <a:t>zoo</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heev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zuj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zus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Qhov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pom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tseeb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ces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txhua</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txhua</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tus</a:t>
            </a:r>
            <a:r>
              <a:rPr lang="en-US" b="0" dirty="0">
                <a:solidFill>
                  <a:schemeClr val="dk2"/>
                </a:solidFill>
                <a:latin typeface="Calibri"/>
                <a:ea typeface="Calibri"/>
                <a:cs typeface="Calibri"/>
                <a:sym typeface="Calibri"/>
              </a:rPr>
              <a:t> me </a:t>
            </a:r>
            <a:r>
              <a:rPr lang="en-US" b="0" dirty="0" err="1">
                <a:solidFill>
                  <a:schemeClr val="dk2"/>
                </a:solidFill>
                <a:latin typeface="Calibri"/>
                <a:ea typeface="Calibri"/>
                <a:cs typeface="Calibri"/>
                <a:sym typeface="Calibri"/>
              </a:rPr>
              <a:t>nyuam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uas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pib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kawm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rau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chav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kawm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ob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hom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thaum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yau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los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ces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lawv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yeej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xeem</a:t>
            </a:r>
            <a:r>
              <a:rPr lang="en-US" b="0" dirty="0">
                <a:solidFill>
                  <a:schemeClr val="dk2"/>
                </a:solidFill>
                <a:latin typeface="Calibri"/>
                <a:ea typeface="Calibri"/>
                <a:cs typeface="Calibri"/>
                <a:sym typeface="Calibri"/>
              </a:rPr>
              <a:t> tau </a:t>
            </a:r>
            <a:r>
              <a:rPr lang="en-US" b="0" dirty="0" err="1">
                <a:solidFill>
                  <a:schemeClr val="dk2"/>
                </a:solidFill>
                <a:latin typeface="Calibri"/>
                <a:ea typeface="Calibri"/>
                <a:cs typeface="Calibri"/>
                <a:sym typeface="Calibri"/>
              </a:rPr>
              <a:t>mus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txog</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rau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paub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ib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nrab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ntawm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ntsuas</a:t>
            </a:r>
            <a:r>
              <a:rPr lang="en-US" b="0" dirty="0">
                <a:solidFill>
                  <a:schemeClr val="dk2"/>
                </a:solidFill>
                <a:latin typeface="Calibri"/>
                <a:ea typeface="Calibri"/>
                <a:cs typeface="Calibri"/>
                <a:sym typeface="Calibri"/>
              </a:rPr>
              <a:t> ACTFL </a:t>
            </a:r>
            <a:r>
              <a:rPr lang="en-US" b="0" dirty="0" err="1">
                <a:solidFill>
                  <a:schemeClr val="dk2"/>
                </a:solidFill>
                <a:latin typeface="Calibri"/>
                <a:ea typeface="Calibri"/>
                <a:cs typeface="Calibri"/>
                <a:sym typeface="Calibri"/>
              </a:rPr>
              <a:t>thaum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lawv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kawm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ntawv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tiav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qib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loj</a:t>
            </a:r>
            <a:r>
              <a:rPr lang="en-US" b="0" dirty="0">
                <a:solidFill>
                  <a:schemeClr val="dk2"/>
                </a:solidFill>
                <a:latin typeface="Calibri"/>
                <a:ea typeface="Calibri"/>
                <a:cs typeface="Calibri"/>
                <a:sym typeface="Calibri"/>
              </a:rPr>
              <a:t> (high school).  </a:t>
            </a:r>
            <a:r>
              <a:rPr lang="en-US" b="0" dirty="0" err="1">
                <a:solidFill>
                  <a:schemeClr val="dk2"/>
                </a:solidFill>
                <a:latin typeface="Calibri"/>
                <a:ea typeface="Calibri"/>
                <a:cs typeface="Calibri"/>
                <a:sym typeface="Calibri"/>
              </a:rPr>
              <a:t>Nyob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rau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qib</a:t>
            </a:r>
            <a:r>
              <a:rPr lang="en-US" b="0" dirty="0">
                <a:solidFill>
                  <a:schemeClr val="dk2"/>
                </a:solidFill>
                <a:latin typeface="Calibri"/>
                <a:ea typeface="Calibri"/>
                <a:cs typeface="Calibri"/>
                <a:sym typeface="Calibri"/>
              </a:rPr>
              <a:t> no, </a:t>
            </a:r>
            <a:r>
              <a:rPr lang="en-US" b="0" dirty="0" err="1">
                <a:solidFill>
                  <a:schemeClr val="dk2"/>
                </a:solidFill>
                <a:latin typeface="Calibri"/>
                <a:ea typeface="Calibri"/>
                <a:cs typeface="Calibri"/>
                <a:sym typeface="Calibri"/>
              </a:rPr>
              <a:t>cov</a:t>
            </a:r>
            <a:r>
              <a:rPr lang="en-US" b="0" dirty="0">
                <a:solidFill>
                  <a:schemeClr val="dk2"/>
                </a:solidFill>
                <a:latin typeface="Calibri"/>
                <a:ea typeface="Calibri"/>
                <a:cs typeface="Calibri"/>
                <a:sym typeface="Calibri"/>
              </a:rPr>
              <a:t> tub </a:t>
            </a:r>
            <a:r>
              <a:rPr lang="en-US" b="0" dirty="0" err="1">
                <a:solidFill>
                  <a:schemeClr val="dk2"/>
                </a:solidFill>
                <a:latin typeface="Calibri"/>
                <a:ea typeface="Calibri"/>
                <a:cs typeface="Calibri"/>
                <a:sym typeface="Calibri"/>
              </a:rPr>
              <a:t>ntxhais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yeej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paub</a:t>
            </a:r>
            <a:r>
              <a:rPr lang="en-US" b="0" dirty="0">
                <a:solidFill>
                  <a:schemeClr val="dk2"/>
                </a:solidFill>
                <a:latin typeface="Calibri"/>
                <a:ea typeface="Calibri"/>
                <a:cs typeface="Calibri"/>
                <a:sym typeface="Calibri"/>
              </a:rPr>
              <a:t> sib </a:t>
            </a:r>
            <a:r>
              <a:rPr lang="en-US" b="0" dirty="0" err="1">
                <a:solidFill>
                  <a:schemeClr val="dk2"/>
                </a:solidFill>
                <a:latin typeface="Calibri"/>
                <a:ea typeface="Calibri"/>
                <a:cs typeface="Calibri"/>
                <a:sym typeface="Calibri"/>
              </a:rPr>
              <a:t>tham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pem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mus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mus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los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los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rau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hom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lawv</a:t>
            </a:r>
            <a:r>
              <a:rPr lang="en-US" b="0" dirty="0">
                <a:solidFill>
                  <a:schemeClr val="dk2"/>
                </a:solidFill>
                <a:latin typeface="Calibri"/>
                <a:ea typeface="Calibri"/>
                <a:cs typeface="Calibri"/>
                <a:sym typeface="Calibri"/>
              </a:rPr>
              <a:t>  tau </a:t>
            </a:r>
            <a:r>
              <a:rPr lang="en-US" b="0" dirty="0" err="1">
                <a:solidFill>
                  <a:schemeClr val="dk2"/>
                </a:solidFill>
                <a:latin typeface="Calibri"/>
                <a:ea typeface="Calibri"/>
                <a:cs typeface="Calibri"/>
                <a:sym typeface="Calibri"/>
              </a:rPr>
              <a:t>kawm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Coob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leej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coob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uas</a:t>
            </a:r>
            <a:r>
              <a:rPr lang="en-US" b="0" dirty="0">
                <a:solidFill>
                  <a:schemeClr val="dk2"/>
                </a:solidFill>
                <a:latin typeface="Calibri"/>
                <a:ea typeface="Calibri"/>
                <a:cs typeface="Calibri"/>
                <a:sym typeface="Calibri"/>
              </a:rPr>
              <a:t> tau </a:t>
            </a:r>
            <a:r>
              <a:rPr lang="en-US" b="0" dirty="0" err="1">
                <a:solidFill>
                  <a:schemeClr val="dk2"/>
                </a:solidFill>
                <a:latin typeface="Calibri"/>
                <a:ea typeface="Calibri"/>
                <a:cs typeface="Calibri"/>
                <a:sym typeface="Calibri"/>
              </a:rPr>
              <a:t>pib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kawm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rau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chav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ob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hom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kuj</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xeem</a:t>
            </a:r>
            <a:r>
              <a:rPr lang="en-US" b="0" dirty="0">
                <a:solidFill>
                  <a:schemeClr val="dk2"/>
                </a:solidFill>
                <a:latin typeface="Calibri"/>
                <a:ea typeface="Calibri"/>
                <a:cs typeface="Calibri"/>
                <a:sym typeface="Calibri"/>
              </a:rPr>
              <a:t> tau </a:t>
            </a:r>
            <a:r>
              <a:rPr lang="en-US" b="0" dirty="0" err="1">
                <a:solidFill>
                  <a:schemeClr val="dk2"/>
                </a:solidFill>
                <a:latin typeface="Calibri"/>
                <a:ea typeface="Calibri"/>
                <a:cs typeface="Calibri"/>
                <a:sym typeface="Calibri"/>
              </a:rPr>
              <a:t>mus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rau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ntu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siab</a:t>
            </a:r>
            <a:r>
              <a:rPr lang="en-US" b="0" dirty="0">
                <a:solidFill>
                  <a:schemeClr val="dk2"/>
                </a:solidFill>
                <a:latin typeface="Calibri"/>
                <a:ea typeface="Calibri"/>
                <a:cs typeface="Calibri"/>
                <a:sym typeface="Calibri"/>
              </a:rPr>
              <a:t> (Advance) </a:t>
            </a:r>
            <a:r>
              <a:rPr lang="en-US" b="0" dirty="0" err="1">
                <a:solidFill>
                  <a:schemeClr val="dk2"/>
                </a:solidFill>
                <a:latin typeface="Calibri"/>
                <a:ea typeface="Calibri"/>
                <a:cs typeface="Calibri"/>
                <a:sym typeface="Calibri"/>
              </a:rPr>
              <a:t>ntawm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tus</a:t>
            </a:r>
            <a:r>
              <a:rPr lang="en-US" b="0" dirty="0">
                <a:solidFill>
                  <a:schemeClr val="dk2"/>
                </a:solidFill>
                <a:latin typeface="Calibri"/>
                <a:ea typeface="Calibri"/>
                <a:cs typeface="Calibri"/>
                <a:sym typeface="Calibri"/>
              </a:rPr>
              <a:t> ACTFL </a:t>
            </a:r>
            <a:r>
              <a:rPr lang="en-US" b="0" dirty="0" err="1">
                <a:solidFill>
                  <a:schemeClr val="dk2"/>
                </a:solidFill>
                <a:latin typeface="Calibri"/>
                <a:ea typeface="Calibri"/>
                <a:cs typeface="Calibri"/>
                <a:sym typeface="Calibri"/>
              </a:rPr>
              <a:t>thaum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lawv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kawm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tiav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qib</a:t>
            </a:r>
            <a:r>
              <a:rPr lang="en-US" b="0" dirty="0">
                <a:solidFill>
                  <a:schemeClr val="dk2"/>
                </a:solidFill>
                <a:latin typeface="Calibri"/>
                <a:ea typeface="Calibri"/>
                <a:cs typeface="Calibri"/>
                <a:sym typeface="Calibri"/>
              </a:rPr>
              <a:t> 12. ( </a:t>
            </a:r>
            <a:r>
              <a:rPr lang="en-US" b="0" dirty="0" err="1">
                <a:solidFill>
                  <a:schemeClr val="dk2"/>
                </a:solidFill>
                <a:latin typeface="Calibri"/>
                <a:ea typeface="Calibri"/>
                <a:cs typeface="Calibri"/>
                <a:sym typeface="Calibri"/>
              </a:rPr>
              <a:t>thaum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kawm</a:t>
            </a:r>
            <a:r>
              <a:rPr lang="en-US" b="0" dirty="0">
                <a:solidFill>
                  <a:schemeClr val="dk2"/>
                </a:solidFill>
                <a:latin typeface="Calibri"/>
                <a:ea typeface="Calibri"/>
                <a:cs typeface="Calibri"/>
                <a:sym typeface="Calibri"/>
              </a:rPr>
              <a:t> tag </a:t>
            </a:r>
            <a:r>
              <a:rPr lang="en-US" b="0" dirty="0" err="1">
                <a:solidFill>
                  <a:schemeClr val="dk2"/>
                </a:solidFill>
                <a:latin typeface="Calibri"/>
                <a:ea typeface="Calibri"/>
                <a:cs typeface="Calibri"/>
                <a:sym typeface="Calibri"/>
              </a:rPr>
              <a:t>nyob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rau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qib</a:t>
            </a:r>
            <a:r>
              <a:rPr lang="en-US" b="0" dirty="0">
                <a:solidFill>
                  <a:schemeClr val="dk2"/>
                </a:solidFill>
                <a:latin typeface="Calibri"/>
                <a:ea typeface="Calibri"/>
                <a:cs typeface="Calibri"/>
                <a:sym typeface="Calibri"/>
              </a:rPr>
              <a:t> 12.)   </a:t>
            </a:r>
            <a:r>
              <a:rPr lang="en-US" b="0" dirty="0" err="1">
                <a:solidFill>
                  <a:schemeClr val="dk2"/>
                </a:solidFill>
                <a:latin typeface="Calibri"/>
                <a:ea typeface="Calibri"/>
                <a:cs typeface="Calibri"/>
                <a:sym typeface="Calibri"/>
              </a:rPr>
              <a:t>Hom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nyob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rau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cov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tsev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kawm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ntawv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qhia</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hom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lus</a:t>
            </a:r>
            <a:r>
              <a:rPr lang="en-US" b="0" dirty="0">
                <a:solidFill>
                  <a:schemeClr val="dk2"/>
                </a:solidFill>
                <a:latin typeface="Calibri"/>
                <a:ea typeface="Calibri"/>
                <a:cs typeface="Calibri"/>
                <a:sym typeface="Calibri"/>
              </a:rPr>
              <a:t> li </a:t>
            </a:r>
            <a:r>
              <a:rPr lang="en-US" b="0" dirty="0" err="1">
                <a:solidFill>
                  <a:schemeClr val="dk2"/>
                </a:solidFill>
                <a:latin typeface="Calibri"/>
                <a:ea typeface="Calibri"/>
                <a:cs typeface="Calibri"/>
                <a:sym typeface="Calibri"/>
              </a:rPr>
              <a:t>plaub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xyoo</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xwb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tsawg</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tshaj</a:t>
            </a:r>
            <a:r>
              <a:rPr lang="en-US" b="0" dirty="0">
                <a:solidFill>
                  <a:schemeClr val="dk2"/>
                </a:solidFill>
                <a:latin typeface="Calibri"/>
                <a:ea typeface="Calibri"/>
                <a:cs typeface="Calibri"/>
                <a:sym typeface="Calibri"/>
              </a:rPr>
              <a:t> li </a:t>
            </a:r>
            <a:r>
              <a:rPr lang="en-US" b="0" dirty="0" err="1">
                <a:solidFill>
                  <a:schemeClr val="dk2"/>
                </a:solidFill>
                <a:latin typeface="Calibri"/>
                <a:ea typeface="Calibri"/>
                <a:cs typeface="Calibri"/>
                <a:sym typeface="Calibri"/>
              </a:rPr>
              <a:t>ib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nrab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ntawm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cov</a:t>
            </a:r>
            <a:r>
              <a:rPr lang="en-US" b="0" dirty="0">
                <a:solidFill>
                  <a:schemeClr val="dk2"/>
                </a:solidFill>
                <a:latin typeface="Calibri"/>
                <a:ea typeface="Calibri"/>
                <a:cs typeface="Calibri"/>
                <a:sym typeface="Calibri"/>
              </a:rPr>
              <a:t> me </a:t>
            </a:r>
            <a:r>
              <a:rPr lang="en-US" b="0" dirty="0" err="1">
                <a:solidFill>
                  <a:schemeClr val="dk2"/>
                </a:solidFill>
                <a:latin typeface="Calibri"/>
                <a:ea typeface="Calibri"/>
                <a:cs typeface="Calibri"/>
                <a:sym typeface="Calibri"/>
              </a:rPr>
              <a:t>nyuam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kawm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tiav</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qib</a:t>
            </a:r>
            <a:r>
              <a:rPr lang="en-US" b="0" dirty="0">
                <a:solidFill>
                  <a:schemeClr val="dk2"/>
                </a:solidFill>
                <a:latin typeface="Calibri"/>
                <a:ea typeface="Calibri"/>
                <a:cs typeface="Calibri"/>
                <a:sym typeface="Calibri"/>
              </a:rPr>
              <a:t> 12 </a:t>
            </a:r>
            <a:r>
              <a:rPr lang="en-US" b="0" dirty="0" err="1">
                <a:solidFill>
                  <a:schemeClr val="dk2"/>
                </a:solidFill>
                <a:latin typeface="Calibri"/>
                <a:ea typeface="Calibri"/>
                <a:cs typeface="Calibri"/>
                <a:sym typeface="Calibri"/>
              </a:rPr>
              <a:t>ce</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mus</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txog</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rau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ntu</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ua</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paub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lus</a:t>
            </a:r>
            <a:r>
              <a:rPr lang="en-US" b="0" dirty="0">
                <a:solidFill>
                  <a:schemeClr val="dk2"/>
                </a:solidFill>
                <a:latin typeface="Calibri"/>
                <a:ea typeface="Calibri"/>
                <a:cs typeface="Calibri"/>
                <a:sym typeface="Calibri"/>
              </a:rPr>
              <a:t> li </a:t>
            </a:r>
            <a:r>
              <a:rPr lang="en-US" b="0" dirty="0" err="1">
                <a:solidFill>
                  <a:schemeClr val="dk2"/>
                </a:solidFill>
                <a:latin typeface="Calibri"/>
                <a:ea typeface="Calibri"/>
                <a:cs typeface="Calibri"/>
                <a:sym typeface="Calibri"/>
              </a:rPr>
              <a:t>ib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nrab</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ntawm</a:t>
            </a:r>
            <a:r>
              <a:rPr lang="en-US" b="0" dirty="0">
                <a:solidFill>
                  <a:schemeClr val="dk2"/>
                </a:solidFill>
                <a:latin typeface="Calibri"/>
                <a:ea typeface="Calibri"/>
                <a:cs typeface="Calibri"/>
                <a:sym typeface="Calibri"/>
              </a:rPr>
              <a:t> </a:t>
            </a:r>
            <a:r>
              <a:rPr lang="en-US" b="0" dirty="0" err="1">
                <a:solidFill>
                  <a:schemeClr val="dk2"/>
                </a:solidFill>
                <a:latin typeface="Calibri"/>
                <a:ea typeface="Calibri"/>
                <a:cs typeface="Calibri"/>
                <a:sym typeface="Calibri"/>
              </a:rPr>
              <a:t>xwb</a:t>
            </a:r>
            <a:r>
              <a:rPr lang="en-US" b="0" dirty="0">
                <a:solidFill>
                  <a:schemeClr val="dk2"/>
                </a:solidFill>
                <a:latin typeface="Calibri"/>
                <a:ea typeface="Calibri"/>
                <a:cs typeface="Calibri"/>
                <a:sym typeface="Calibri"/>
              </a:rPr>
              <a:t>.</a:t>
            </a:r>
            <a:endParaRPr b="0" dirty="0">
              <a:solidFill>
                <a:schemeClr val="dk2"/>
              </a:solidFill>
              <a:latin typeface="Calibri"/>
              <a:ea typeface="Calibri"/>
              <a:cs typeface="Calibri"/>
              <a:sym typeface="Calibri"/>
            </a:endParaRPr>
          </a:p>
          <a:p>
            <a:pPr marL="0" lvl="0" indent="0" algn="l" rtl="0">
              <a:spcBef>
                <a:spcPts val="0"/>
              </a:spcBef>
              <a:spcAft>
                <a:spcPts val="0"/>
              </a:spcAft>
              <a:buClr>
                <a:schemeClr val="lt2"/>
              </a:buClr>
              <a:buSzPts val="1100"/>
              <a:buFont typeface="Calibri"/>
              <a:buNone/>
            </a:pPr>
            <a:endParaRPr b="0" dirty="0">
              <a:solidFill>
                <a:schemeClr val="lt2"/>
              </a:solidFill>
              <a:latin typeface="Calibri"/>
              <a:ea typeface="Calibri"/>
              <a:cs typeface="Calibri"/>
              <a:sym typeface="Calibri"/>
            </a:endParaRPr>
          </a:p>
          <a:p>
            <a:pPr marL="0" lvl="0" indent="0" algn="l" rtl="0">
              <a:spcBef>
                <a:spcPts val="0"/>
              </a:spcBef>
              <a:spcAft>
                <a:spcPts val="0"/>
              </a:spcAft>
              <a:buClr>
                <a:schemeClr val="lt2"/>
              </a:buClr>
              <a:buSzPts val="1100"/>
              <a:buFont typeface="Calibri"/>
              <a:buNone/>
            </a:pPr>
            <a:endParaRPr b="1" dirty="0">
              <a:solidFill>
                <a:schemeClr val="lt2"/>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es-ES" sz="1100" i="0" kern="1200" baseline="0" dirty="0" err="1">
                <a:solidFill>
                  <a:schemeClr val="tx1"/>
                </a:solidFill>
                <a:effectLst/>
                <a:latin typeface="+mn-lt"/>
                <a:ea typeface="+mn-ea"/>
                <a:cs typeface="+mn-cs"/>
              </a:rPr>
              <a:t>Bilinguals</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have</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an</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advantage</a:t>
            </a:r>
            <a:r>
              <a:rPr lang="es-ES" sz="1100" i="0" kern="1200" baseline="0" dirty="0">
                <a:solidFill>
                  <a:schemeClr val="tx1"/>
                </a:solidFill>
                <a:effectLst/>
                <a:latin typeface="+mn-lt"/>
                <a:ea typeface="+mn-ea"/>
                <a:cs typeface="+mn-cs"/>
              </a:rPr>
              <a:t> in </a:t>
            </a:r>
            <a:r>
              <a:rPr lang="es-ES" sz="1100" i="0" kern="1200" baseline="0" dirty="0" err="1">
                <a:solidFill>
                  <a:schemeClr val="tx1"/>
                </a:solidFill>
                <a:effectLst/>
                <a:latin typeface="+mn-lt"/>
                <a:ea typeface="+mn-ea"/>
                <a:cs typeface="+mn-cs"/>
              </a:rPr>
              <a:t>the</a:t>
            </a:r>
            <a:r>
              <a:rPr lang="es-ES" sz="1100" i="0" kern="1200" baseline="0" dirty="0">
                <a:solidFill>
                  <a:schemeClr val="tx1"/>
                </a:solidFill>
                <a:effectLst/>
                <a:latin typeface="+mn-lt"/>
                <a:ea typeface="+mn-ea"/>
                <a:cs typeface="+mn-cs"/>
              </a:rPr>
              <a:t> digital </a:t>
            </a:r>
            <a:r>
              <a:rPr lang="es-ES" sz="1100" i="0" kern="1200" baseline="0" dirty="0" err="1">
                <a:solidFill>
                  <a:schemeClr val="tx1"/>
                </a:solidFill>
                <a:effectLst/>
                <a:latin typeface="+mn-lt"/>
                <a:ea typeface="+mn-ea"/>
                <a:cs typeface="+mn-cs"/>
              </a:rPr>
              <a:t>economy</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which</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is</a:t>
            </a:r>
            <a:r>
              <a:rPr lang="es-ES" sz="1100" i="0" kern="1200" baseline="0" dirty="0">
                <a:solidFill>
                  <a:schemeClr val="tx1"/>
                </a:solidFill>
                <a:effectLst/>
                <a:latin typeface="+mn-lt"/>
                <a:ea typeface="+mn-ea"/>
                <a:cs typeface="+mn-cs"/>
              </a:rPr>
              <a:t> global </a:t>
            </a:r>
            <a:r>
              <a:rPr lang="es-ES" sz="1100" i="0" kern="1200" baseline="0" dirty="0" err="1">
                <a:solidFill>
                  <a:schemeClr val="tx1"/>
                </a:solidFill>
                <a:effectLst/>
                <a:latin typeface="+mn-lt"/>
                <a:ea typeface="+mn-ea"/>
                <a:cs typeface="+mn-cs"/>
              </a:rPr>
              <a:t>by</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nature</a:t>
            </a:r>
            <a:r>
              <a:rPr lang="es-ES" sz="1100" i="0" kern="1200" baseline="0" dirty="0">
                <a:solidFill>
                  <a:schemeClr val="tx1"/>
                </a:solidFill>
                <a:effectLst/>
                <a:latin typeface="+mn-lt"/>
                <a:ea typeface="+mn-ea"/>
                <a:cs typeface="+mn-cs"/>
              </a:rPr>
              <a:t> and </a:t>
            </a:r>
            <a:r>
              <a:rPr lang="es-ES" sz="1100" i="0" kern="1200" baseline="0" dirty="0" err="1">
                <a:solidFill>
                  <a:schemeClr val="tx1"/>
                </a:solidFill>
                <a:effectLst/>
                <a:latin typeface="+mn-lt"/>
                <a:ea typeface="+mn-ea"/>
                <a:cs typeface="+mn-cs"/>
              </a:rPr>
              <a:t>requires</a:t>
            </a:r>
            <a:r>
              <a:rPr lang="es-ES" sz="1100" i="0" kern="1200" baseline="0" dirty="0">
                <a:solidFill>
                  <a:schemeClr val="tx1"/>
                </a:solidFill>
                <a:effectLst/>
                <a:latin typeface="+mn-lt"/>
                <a:ea typeface="+mn-ea"/>
                <a:cs typeface="+mn-cs"/>
              </a:rPr>
              <a:t> a </a:t>
            </a:r>
            <a:r>
              <a:rPr lang="es-ES" sz="1100" i="0" kern="1200" baseline="0" dirty="0" err="1">
                <a:solidFill>
                  <a:schemeClr val="tx1"/>
                </a:solidFill>
                <a:effectLst/>
                <a:latin typeface="+mn-lt"/>
                <a:ea typeface="+mn-ea"/>
                <a:cs typeface="+mn-cs"/>
              </a:rPr>
              <a:t>globally-minded</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work</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force</a:t>
            </a:r>
            <a:r>
              <a:rPr lang="es-ES" sz="1100" i="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Char char="●"/>
              <a:tabLst/>
              <a:defRPr/>
            </a:pPr>
            <a:endParaRPr lang="es-ES" sz="11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1100" b="0" i="0" u="none" strike="noStrike" cap="none" dirty="0">
                <a:solidFill>
                  <a:schemeClr val="dk1"/>
                </a:solidFill>
                <a:effectLst/>
                <a:latin typeface="Arial"/>
                <a:ea typeface="Arial"/>
                <a:cs typeface="Arial"/>
                <a:sym typeface="Arial"/>
              </a:rPr>
              <a:t>Kev </a:t>
            </a:r>
            <a:r>
              <a:rPr lang="en-US" sz="1100" b="0" i="0" u="none" strike="noStrike" cap="none" dirty="0" err="1">
                <a:solidFill>
                  <a:schemeClr val="dk1"/>
                </a:solidFill>
                <a:effectLst/>
                <a:latin typeface="Arial"/>
                <a:ea typeface="Arial"/>
                <a:cs typeface="Arial"/>
                <a:sym typeface="Arial"/>
              </a:rPr>
              <a:t>paub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hom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yuav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yeej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nyob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rau</a:t>
            </a:r>
            <a:r>
              <a:rPr lang="en-US" sz="1100" b="0" i="0" u="none" strike="noStrike" cap="none" dirty="0">
                <a:solidFill>
                  <a:schemeClr val="dk1"/>
                </a:solidFill>
                <a:effectLst/>
                <a:latin typeface="Arial"/>
                <a:ea typeface="Arial"/>
                <a:cs typeface="Arial"/>
                <a:sym typeface="Arial"/>
              </a:rPr>
              <a:t> sab </a:t>
            </a:r>
            <a:r>
              <a:rPr lang="en-US" sz="1100" b="0" i="0" u="none" strike="noStrike" cap="none" dirty="0" err="1">
                <a:solidFill>
                  <a:schemeClr val="dk1"/>
                </a:solidFill>
                <a:effectLst/>
                <a:latin typeface="Arial"/>
                <a:ea typeface="Arial"/>
                <a:cs typeface="Arial"/>
                <a:sym typeface="Arial"/>
              </a:rPr>
              <a:t>siv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tshuab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hlwb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hau</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ib</a:t>
            </a:r>
            <a:r>
              <a:rPr lang="en-US" sz="1100" b="0" i="0" u="none" strike="noStrike" cap="none" dirty="0">
                <a:solidFill>
                  <a:schemeClr val="dk1"/>
                </a:solidFill>
                <a:effectLst/>
                <a:latin typeface="Arial"/>
                <a:ea typeface="Arial"/>
                <a:cs typeface="Arial"/>
                <a:sym typeface="Arial"/>
              </a:rPr>
              <a:t> yam zoo </a:t>
            </a:r>
            <a:r>
              <a:rPr lang="en-US" sz="1100" b="0" i="0" u="none" strike="noStrike" cap="none" dirty="0" err="1">
                <a:solidFill>
                  <a:schemeClr val="dk1"/>
                </a:solidFill>
                <a:effectLst/>
                <a:latin typeface="Arial"/>
                <a:ea typeface="Arial"/>
                <a:cs typeface="Arial"/>
                <a:sym typeface="Arial"/>
              </a:rPr>
              <a:t>muaj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peev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thoob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ntuj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yuav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hlwb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mus</a:t>
            </a:r>
            <a:r>
              <a:rPr lang="en-US" sz="1100" b="0" i="0" u="none" strike="noStrike" cap="none" dirty="0">
                <a:solidFill>
                  <a:schemeClr val="dk1"/>
                </a:solidFill>
                <a:effectLst/>
                <a:latin typeface="Arial"/>
                <a:ea typeface="Arial"/>
                <a:cs typeface="Arial"/>
                <a:sym typeface="Arial"/>
              </a:rPr>
              <a:t> deb deb </a:t>
            </a:r>
            <a:r>
              <a:rPr lang="en-US" sz="1100" b="0" i="0" u="none" strike="noStrike" cap="none" dirty="0" err="1">
                <a:solidFill>
                  <a:schemeClr val="dk1"/>
                </a:solidFill>
                <a:effectLst/>
                <a:latin typeface="Arial"/>
                <a:ea typeface="Arial"/>
                <a:cs typeface="Arial"/>
                <a:sym typeface="Arial"/>
              </a:rPr>
              <a:t>thiab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dav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dav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rau</a:t>
            </a:r>
            <a:r>
              <a:rPr lang="en-US" sz="1100" b="0" i="0" u="none" strike="noStrike" cap="none" dirty="0">
                <a:solidFill>
                  <a:schemeClr val="dk1"/>
                </a:solidFill>
                <a:effectLst/>
                <a:latin typeface="Arial"/>
                <a:ea typeface="Arial"/>
                <a:cs typeface="Arial"/>
                <a:sym typeface="Arial"/>
              </a:rPr>
              <a:t> sab </a:t>
            </a:r>
            <a:r>
              <a:rPr lang="en-US" sz="1100" b="0" i="0" u="none" strike="noStrike" cap="none" dirty="0" err="1">
                <a:solidFill>
                  <a:schemeClr val="dk1"/>
                </a:solidFill>
                <a:effectLst/>
                <a:latin typeface="Arial"/>
                <a:ea typeface="Arial"/>
                <a:cs typeface="Arial"/>
                <a:sym typeface="Arial"/>
              </a:rPr>
              <a:t>ua</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dej</a:t>
            </a:r>
            <a:r>
              <a:rPr lang="en-US" sz="1100" b="0" i="0" u="none" strike="noStrike" cap="none" dirty="0">
                <a:solidFill>
                  <a:schemeClr val="dk1"/>
                </a:solidFill>
                <a:effectLst/>
                <a:latin typeface="Arial"/>
                <a:ea typeface="Arial"/>
                <a:cs typeface="Arial"/>
                <a:sym typeface="Arial"/>
              </a:rPr>
              <a:t> num.  </a:t>
            </a:r>
          </a:p>
          <a:p>
            <a:pPr marL="0" marR="0" indent="0" algn="l" defTabSz="914400" rtl="0" eaLnBrk="1" fontAlgn="auto" latinLnBrk="0" hangingPunct="1">
              <a:lnSpc>
                <a:spcPct val="100000"/>
              </a:lnSpc>
              <a:spcBef>
                <a:spcPts val="0"/>
              </a:spcBef>
              <a:spcAft>
                <a:spcPts val="0"/>
              </a:spcAft>
              <a:buClrTx/>
              <a:buSzTx/>
              <a:buFontTx/>
              <a:buChar char="●"/>
              <a:tabLst/>
              <a:defRPr/>
            </a:pPr>
            <a:endParaRPr lang="es-ES" sz="1100" i="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114628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dirty="0"/>
              <a:t>The Dual Language and Immersion Family Partnership program is supported by a United States Department of Education grant from the Office of English Language Acquisition.</a:t>
            </a:r>
            <a:endParaRPr sz="1100" dirty="0"/>
          </a:p>
          <a:p>
            <a:pPr marL="0" marR="0" lvl="0" indent="0" algn="l" rtl="0">
              <a:lnSpc>
                <a:spcPct val="100000"/>
              </a:lnSpc>
              <a:spcBef>
                <a:spcPts val="0"/>
              </a:spcBef>
              <a:spcAft>
                <a:spcPts val="0"/>
              </a:spcAft>
              <a:buClr>
                <a:schemeClr val="dk1"/>
              </a:buClr>
              <a:buSzPts val="1100"/>
              <a:buFont typeface="Calibri"/>
              <a:buNone/>
            </a:pPr>
            <a:endParaRPr dirty="0"/>
          </a:p>
          <a:p>
            <a:pPr marL="0" marR="0" lvl="0" indent="0" algn="l" rtl="0">
              <a:lnSpc>
                <a:spcPct val="100000"/>
              </a:lnSpc>
              <a:spcBef>
                <a:spcPts val="0"/>
              </a:spcBef>
              <a:spcAft>
                <a:spcPts val="0"/>
              </a:spcAft>
              <a:buClr>
                <a:schemeClr val="dk1"/>
              </a:buClr>
              <a:buSzPts val="1100"/>
              <a:buFont typeface="Calibri"/>
              <a:buNone/>
            </a:pPr>
            <a:r>
              <a:rPr lang="en-US" dirty="0" err="1">
                <a:solidFill>
                  <a:srgbClr val="6AA84F"/>
                </a:solidFill>
              </a:rPr>
              <a:t>Lub</a:t>
            </a:r>
            <a:r>
              <a:rPr lang="en-US" dirty="0">
                <a:solidFill>
                  <a:srgbClr val="6AA84F"/>
                </a:solidFill>
              </a:rPr>
              <a:t> </a:t>
            </a:r>
            <a:r>
              <a:rPr lang="en-US" dirty="0" err="1">
                <a:solidFill>
                  <a:srgbClr val="6AA84F"/>
                </a:solidFill>
              </a:rPr>
              <a:t>Rooj</a:t>
            </a:r>
            <a:r>
              <a:rPr lang="en-US" dirty="0">
                <a:solidFill>
                  <a:srgbClr val="6AA84F"/>
                </a:solidFill>
              </a:rPr>
              <a:t> </a:t>
            </a:r>
            <a:r>
              <a:rPr lang="en-US" dirty="0" err="1">
                <a:solidFill>
                  <a:srgbClr val="6AA84F"/>
                </a:solidFill>
              </a:rPr>
              <a:t>Kawm</a:t>
            </a:r>
            <a:r>
              <a:rPr lang="en-US" dirty="0">
                <a:solidFill>
                  <a:srgbClr val="6AA84F"/>
                </a:solidFill>
              </a:rPr>
              <a:t> Kev </a:t>
            </a:r>
            <a:r>
              <a:rPr lang="en-US" dirty="0" err="1">
                <a:solidFill>
                  <a:srgbClr val="6AA84F"/>
                </a:solidFill>
              </a:rPr>
              <a:t>Qhia</a:t>
            </a:r>
            <a:r>
              <a:rPr lang="en-US" dirty="0">
                <a:solidFill>
                  <a:srgbClr val="6AA84F"/>
                </a:solidFill>
              </a:rPr>
              <a:t> Ob </a:t>
            </a:r>
            <a:r>
              <a:rPr lang="en-US" dirty="0" err="1">
                <a:solidFill>
                  <a:srgbClr val="6AA84F"/>
                </a:solidFill>
              </a:rPr>
              <a:t>Hoom</a:t>
            </a:r>
            <a:r>
              <a:rPr lang="en-US" dirty="0">
                <a:solidFill>
                  <a:srgbClr val="6AA84F"/>
                </a:solidFill>
              </a:rPr>
              <a:t> </a:t>
            </a:r>
            <a:r>
              <a:rPr lang="en-US" dirty="0" err="1">
                <a:solidFill>
                  <a:srgbClr val="6AA84F"/>
                </a:solidFill>
              </a:rPr>
              <a:t>Lus</a:t>
            </a:r>
            <a:r>
              <a:rPr lang="en-US" dirty="0">
                <a:solidFill>
                  <a:srgbClr val="6AA84F"/>
                </a:solidFill>
              </a:rPr>
              <a:t> Rau </a:t>
            </a:r>
            <a:r>
              <a:rPr lang="en-US" dirty="0" err="1">
                <a:solidFill>
                  <a:srgbClr val="6AA84F"/>
                </a:solidFill>
              </a:rPr>
              <a:t>Tsev</a:t>
            </a:r>
            <a:r>
              <a:rPr lang="en-US" dirty="0">
                <a:solidFill>
                  <a:srgbClr val="6AA84F"/>
                </a:solidFill>
              </a:rPr>
              <a:t> </a:t>
            </a:r>
            <a:r>
              <a:rPr lang="en-US" dirty="0" err="1">
                <a:solidFill>
                  <a:srgbClr val="6AA84F"/>
                </a:solidFill>
              </a:rPr>
              <a:t>Neeg</a:t>
            </a:r>
            <a:r>
              <a:rPr lang="en-US" dirty="0">
                <a:solidFill>
                  <a:srgbClr val="6AA84F"/>
                </a:solidFill>
              </a:rPr>
              <a:t> tau </a:t>
            </a:r>
            <a:r>
              <a:rPr lang="en-US" dirty="0" err="1">
                <a:solidFill>
                  <a:srgbClr val="6AA84F"/>
                </a:solidFill>
              </a:rPr>
              <a:t>txais</a:t>
            </a:r>
            <a:r>
              <a:rPr lang="en-US" dirty="0">
                <a:solidFill>
                  <a:srgbClr val="6AA84F"/>
                </a:solidFill>
              </a:rPr>
              <a:t> </a:t>
            </a:r>
            <a:r>
              <a:rPr lang="en-US" dirty="0" err="1">
                <a:solidFill>
                  <a:srgbClr val="6AA84F"/>
                </a:solidFill>
              </a:rPr>
              <a:t>kev</a:t>
            </a:r>
            <a:r>
              <a:rPr lang="en-US" dirty="0">
                <a:solidFill>
                  <a:srgbClr val="6AA84F"/>
                </a:solidFill>
              </a:rPr>
              <a:t> </a:t>
            </a:r>
            <a:r>
              <a:rPr lang="en-US" dirty="0" err="1">
                <a:solidFill>
                  <a:srgbClr val="6AA84F"/>
                </a:solidFill>
              </a:rPr>
              <a:t>txhawb</a:t>
            </a:r>
            <a:r>
              <a:rPr lang="en-US" dirty="0">
                <a:solidFill>
                  <a:srgbClr val="6AA84F"/>
                </a:solidFill>
              </a:rPr>
              <a:t>  </a:t>
            </a:r>
            <a:r>
              <a:rPr lang="en-US" dirty="0" err="1">
                <a:solidFill>
                  <a:srgbClr val="6AA84F"/>
                </a:solidFill>
              </a:rPr>
              <a:t>ntawm</a:t>
            </a:r>
            <a:r>
              <a:rPr lang="en-US" dirty="0">
                <a:solidFill>
                  <a:srgbClr val="6AA84F"/>
                </a:solidFill>
              </a:rPr>
              <a:t> United States Department of Education  </a:t>
            </a:r>
            <a:r>
              <a:rPr lang="en-US" dirty="0" err="1">
                <a:solidFill>
                  <a:srgbClr val="6AA84F"/>
                </a:solidFill>
              </a:rPr>
              <a:t>uas</a:t>
            </a:r>
            <a:r>
              <a:rPr lang="en-US" dirty="0">
                <a:solidFill>
                  <a:srgbClr val="6AA84F"/>
                </a:solidFill>
              </a:rPr>
              <a:t> </a:t>
            </a:r>
            <a:r>
              <a:rPr lang="en-US" dirty="0" err="1">
                <a:solidFill>
                  <a:srgbClr val="6AA84F"/>
                </a:solidFill>
              </a:rPr>
              <a:t>yog</a:t>
            </a:r>
            <a:r>
              <a:rPr lang="en-US" dirty="0">
                <a:solidFill>
                  <a:srgbClr val="6AA84F"/>
                </a:solidFill>
              </a:rPr>
              <a:t> </a:t>
            </a:r>
            <a:r>
              <a:rPr lang="en-US" dirty="0" err="1">
                <a:solidFill>
                  <a:srgbClr val="6AA84F"/>
                </a:solidFill>
              </a:rPr>
              <a:t>ib</a:t>
            </a:r>
            <a:r>
              <a:rPr lang="en-US" dirty="0">
                <a:solidFill>
                  <a:srgbClr val="6AA84F"/>
                </a:solidFill>
              </a:rPr>
              <a:t> </a:t>
            </a:r>
            <a:r>
              <a:rPr lang="en-US" dirty="0" err="1">
                <a:solidFill>
                  <a:srgbClr val="6AA84F"/>
                </a:solidFill>
              </a:rPr>
              <a:t>qhov</a:t>
            </a:r>
            <a:r>
              <a:rPr lang="en-US" dirty="0">
                <a:solidFill>
                  <a:srgbClr val="6AA84F"/>
                </a:solidFill>
              </a:rPr>
              <a:t> grant los </a:t>
            </a:r>
            <a:r>
              <a:rPr lang="en-US" dirty="0" err="1">
                <a:solidFill>
                  <a:srgbClr val="6AA84F"/>
                </a:solidFill>
              </a:rPr>
              <a:t>ntawm</a:t>
            </a:r>
            <a:r>
              <a:rPr lang="en-US" dirty="0">
                <a:solidFill>
                  <a:srgbClr val="6AA84F"/>
                </a:solidFill>
              </a:rPr>
              <a:t> Office of English Language Acquisition.</a:t>
            </a:r>
            <a:endParaRPr dirty="0">
              <a:solidFill>
                <a:srgbClr val="6AA84F"/>
              </a:solidFill>
            </a:endParaRPr>
          </a:p>
          <a:p>
            <a:pPr marL="0" marR="0" lvl="0" indent="0" algn="l" rtl="0">
              <a:lnSpc>
                <a:spcPct val="100000"/>
              </a:lnSpc>
              <a:spcBef>
                <a:spcPts val="0"/>
              </a:spcBef>
              <a:spcAft>
                <a:spcPts val="0"/>
              </a:spcAft>
              <a:buClr>
                <a:schemeClr val="dk1"/>
              </a:buClr>
              <a:buSzPts val="1100"/>
              <a:buFont typeface="Calibri"/>
              <a:buNone/>
            </a:pPr>
            <a:endParaRPr dirty="0">
              <a:solidFill>
                <a:srgbClr val="FF0000"/>
              </a:solidFill>
            </a:endParaRPr>
          </a:p>
          <a:p>
            <a:pPr marL="0" marR="0" lvl="0" indent="0" algn="l" rtl="0">
              <a:lnSpc>
                <a:spcPct val="100000"/>
              </a:lnSpc>
              <a:spcBef>
                <a:spcPts val="0"/>
              </a:spcBef>
              <a:spcAft>
                <a:spcPts val="0"/>
              </a:spcAft>
              <a:buClr>
                <a:schemeClr val="dk1"/>
              </a:buClr>
              <a:buSzPts val="1100"/>
              <a:buFont typeface="Calibri"/>
              <a:buNone/>
            </a:pPr>
            <a:r>
              <a:rPr lang="en-US" sz="1100" i="1" dirty="0"/>
              <a:t>Facilitators: try to mix up your parents so that they are sitting in mixed language groups. </a:t>
            </a:r>
            <a:endParaRPr dirty="0"/>
          </a:p>
          <a:p>
            <a:pPr marL="0" marR="0" lvl="0" indent="0" algn="l" rtl="0">
              <a:lnSpc>
                <a:spcPct val="100000"/>
              </a:lnSpc>
              <a:spcBef>
                <a:spcPts val="0"/>
              </a:spcBef>
              <a:spcAft>
                <a:spcPts val="0"/>
              </a:spcAft>
              <a:buClr>
                <a:schemeClr val="dk1"/>
              </a:buClr>
              <a:buSzPts val="1100"/>
              <a:buFont typeface="Calibri"/>
              <a:buNone/>
            </a:pPr>
            <a:r>
              <a:rPr lang="en-US" sz="1100" i="0" dirty="0"/>
              <a:t>We are going to be giving these sessions bilingually rather than separating you into different language groups. Your children are together for instruction and that integration is key to program success. Keep in mind, however, that although we will be doing these sessions bilingually, your children are taught in one language or the other – the teachers don’t translate or use both languages during their instruction.</a:t>
            </a:r>
            <a:endParaRPr sz="1100" i="0" dirty="0"/>
          </a:p>
          <a:p>
            <a:pPr marL="0" marR="0" lvl="0" indent="0" algn="l" rtl="0">
              <a:lnSpc>
                <a:spcPct val="100000"/>
              </a:lnSpc>
              <a:spcBef>
                <a:spcPts val="0"/>
              </a:spcBef>
              <a:spcAft>
                <a:spcPts val="0"/>
              </a:spcAft>
              <a:buClr>
                <a:schemeClr val="dk1"/>
              </a:buClr>
              <a:buSzPts val="1100"/>
              <a:buFont typeface="Calibri"/>
              <a:buNone/>
            </a:pPr>
            <a:r>
              <a:rPr lang="en-US" i="1" dirty="0">
                <a:solidFill>
                  <a:srgbClr val="6AA84F"/>
                </a:solidFill>
              </a:rPr>
              <a:t>Tus </a:t>
            </a:r>
            <a:r>
              <a:rPr lang="en-US" i="1" dirty="0" err="1">
                <a:solidFill>
                  <a:srgbClr val="6AA84F"/>
                </a:solidFill>
              </a:rPr>
              <a:t>Qhia</a:t>
            </a:r>
            <a:r>
              <a:rPr lang="en-US" i="1" dirty="0">
                <a:solidFill>
                  <a:srgbClr val="6AA84F"/>
                </a:solidFill>
              </a:rPr>
              <a:t>:  </a:t>
            </a:r>
            <a:r>
              <a:rPr lang="en-US" i="1" dirty="0" err="1">
                <a:solidFill>
                  <a:srgbClr val="6AA84F"/>
                </a:solidFill>
              </a:rPr>
              <a:t>Muab</a:t>
            </a:r>
            <a:r>
              <a:rPr lang="en-US" i="1" dirty="0">
                <a:solidFill>
                  <a:srgbClr val="6AA84F"/>
                </a:solidFill>
              </a:rPr>
              <a:t> </a:t>
            </a:r>
            <a:r>
              <a:rPr lang="en-US" i="1" dirty="0" err="1">
                <a:solidFill>
                  <a:srgbClr val="6AA84F"/>
                </a:solidFill>
              </a:rPr>
              <a:t>cov</a:t>
            </a:r>
            <a:r>
              <a:rPr lang="en-US" i="1" dirty="0">
                <a:solidFill>
                  <a:srgbClr val="6AA84F"/>
                </a:solidFill>
              </a:rPr>
              <a:t> </a:t>
            </a:r>
            <a:r>
              <a:rPr lang="en-US" i="1" dirty="0" err="1">
                <a:solidFill>
                  <a:srgbClr val="6AA84F"/>
                </a:solidFill>
              </a:rPr>
              <a:t>niam</a:t>
            </a:r>
            <a:r>
              <a:rPr lang="en-US" i="1" dirty="0">
                <a:solidFill>
                  <a:srgbClr val="6AA84F"/>
                </a:solidFill>
              </a:rPr>
              <a:t> </a:t>
            </a:r>
            <a:r>
              <a:rPr lang="en-US" i="1" dirty="0" err="1">
                <a:solidFill>
                  <a:srgbClr val="6AA84F"/>
                </a:solidFill>
              </a:rPr>
              <a:t>txiv</a:t>
            </a:r>
            <a:r>
              <a:rPr lang="en-US" i="1" dirty="0">
                <a:solidFill>
                  <a:srgbClr val="6AA84F"/>
                </a:solidFill>
              </a:rPr>
              <a:t> sib </a:t>
            </a:r>
            <a:r>
              <a:rPr lang="en-US" i="1" dirty="0" err="1">
                <a:solidFill>
                  <a:srgbClr val="6AA84F"/>
                </a:solidFill>
              </a:rPr>
              <a:t>xyaws</a:t>
            </a:r>
            <a:r>
              <a:rPr lang="en-US" i="1" dirty="0">
                <a:solidFill>
                  <a:srgbClr val="6AA84F"/>
                </a:solidFill>
              </a:rPr>
              <a:t> </a:t>
            </a:r>
            <a:r>
              <a:rPr lang="en-US" i="1" dirty="0" err="1">
                <a:solidFill>
                  <a:srgbClr val="6AA84F"/>
                </a:solidFill>
              </a:rPr>
              <a:t>kom</a:t>
            </a:r>
            <a:r>
              <a:rPr lang="en-US" i="1" dirty="0">
                <a:solidFill>
                  <a:srgbClr val="6AA84F"/>
                </a:solidFill>
              </a:rPr>
              <a:t> </a:t>
            </a:r>
            <a:r>
              <a:rPr lang="en-US" i="1" dirty="0" err="1">
                <a:solidFill>
                  <a:srgbClr val="6AA84F"/>
                </a:solidFill>
              </a:rPr>
              <a:t>lawv</a:t>
            </a:r>
            <a:r>
              <a:rPr lang="en-US" i="1" dirty="0">
                <a:solidFill>
                  <a:srgbClr val="6AA84F"/>
                </a:solidFill>
              </a:rPr>
              <a:t> </a:t>
            </a:r>
            <a:r>
              <a:rPr lang="en-US" i="1" dirty="0" err="1">
                <a:solidFill>
                  <a:srgbClr val="6AA84F"/>
                </a:solidFill>
              </a:rPr>
              <a:t>zaum</a:t>
            </a:r>
            <a:r>
              <a:rPr lang="en-US" i="1" dirty="0">
                <a:solidFill>
                  <a:srgbClr val="6AA84F"/>
                </a:solidFill>
              </a:rPr>
              <a:t> </a:t>
            </a:r>
            <a:r>
              <a:rPr lang="en-US" i="1" dirty="0" err="1">
                <a:solidFill>
                  <a:srgbClr val="6AA84F"/>
                </a:solidFill>
              </a:rPr>
              <a:t>ua</a:t>
            </a:r>
            <a:r>
              <a:rPr lang="en-US" i="1" dirty="0">
                <a:solidFill>
                  <a:srgbClr val="6AA84F"/>
                </a:solidFill>
              </a:rPr>
              <a:t> </a:t>
            </a:r>
            <a:r>
              <a:rPr lang="en-US" i="1" dirty="0" err="1">
                <a:solidFill>
                  <a:srgbClr val="6AA84F"/>
                </a:solidFill>
              </a:rPr>
              <a:t>ib</a:t>
            </a:r>
            <a:r>
              <a:rPr lang="en-US" i="1" dirty="0">
                <a:solidFill>
                  <a:srgbClr val="6AA84F"/>
                </a:solidFill>
              </a:rPr>
              <a:t> </a:t>
            </a:r>
            <a:r>
              <a:rPr lang="en-US" i="1" dirty="0" err="1">
                <a:solidFill>
                  <a:srgbClr val="6AA84F"/>
                </a:solidFill>
              </a:rPr>
              <a:t>pawg</a:t>
            </a:r>
            <a:r>
              <a:rPr lang="en-US" i="1" dirty="0">
                <a:solidFill>
                  <a:srgbClr val="6AA84F"/>
                </a:solidFill>
              </a:rPr>
              <a:t> </a:t>
            </a:r>
            <a:r>
              <a:rPr lang="en-US" i="1" dirty="0" err="1">
                <a:solidFill>
                  <a:srgbClr val="6AA84F"/>
                </a:solidFill>
              </a:rPr>
              <a:t>cov</a:t>
            </a:r>
            <a:r>
              <a:rPr lang="en-US" i="1" dirty="0">
                <a:solidFill>
                  <a:srgbClr val="6AA84F"/>
                </a:solidFill>
              </a:rPr>
              <a:t> </a:t>
            </a:r>
            <a:r>
              <a:rPr lang="en-US" i="1" dirty="0" err="1">
                <a:solidFill>
                  <a:srgbClr val="6AA84F"/>
                </a:solidFill>
              </a:rPr>
              <a:t>hluas</a:t>
            </a:r>
            <a:r>
              <a:rPr lang="en-US" i="1" dirty="0">
                <a:solidFill>
                  <a:srgbClr val="6AA84F"/>
                </a:solidFill>
              </a:rPr>
              <a:t> </a:t>
            </a:r>
            <a:r>
              <a:rPr lang="en-US" i="1" dirty="0" err="1">
                <a:solidFill>
                  <a:srgbClr val="6AA84F"/>
                </a:solidFill>
              </a:rPr>
              <a:t>txuam</a:t>
            </a:r>
            <a:r>
              <a:rPr lang="en-US" i="1" dirty="0">
                <a:solidFill>
                  <a:srgbClr val="6AA84F"/>
                </a:solidFill>
              </a:rPr>
              <a:t> </a:t>
            </a:r>
            <a:r>
              <a:rPr lang="en-US" i="1" dirty="0" err="1">
                <a:solidFill>
                  <a:srgbClr val="6AA84F"/>
                </a:solidFill>
              </a:rPr>
              <a:t>cov</a:t>
            </a:r>
            <a:r>
              <a:rPr lang="en-US" i="1" dirty="0">
                <a:solidFill>
                  <a:srgbClr val="6AA84F"/>
                </a:solidFill>
              </a:rPr>
              <a:t> </a:t>
            </a:r>
            <a:r>
              <a:rPr lang="en-US" i="1" dirty="0" err="1">
                <a:solidFill>
                  <a:srgbClr val="6AA84F"/>
                </a:solidFill>
              </a:rPr>
              <a:t>laus</a:t>
            </a:r>
            <a:r>
              <a:rPr lang="en-US" i="1" dirty="0">
                <a:solidFill>
                  <a:srgbClr val="6AA84F"/>
                </a:solidFill>
              </a:rPr>
              <a:t> los </a:t>
            </a:r>
            <a:r>
              <a:rPr lang="en-US" i="1" dirty="0" err="1">
                <a:solidFill>
                  <a:srgbClr val="6AA84F"/>
                </a:solidFill>
              </a:rPr>
              <a:t>yog</a:t>
            </a:r>
            <a:r>
              <a:rPr lang="en-US" i="1" dirty="0">
                <a:solidFill>
                  <a:srgbClr val="6AA84F"/>
                </a:solidFill>
              </a:rPr>
              <a:t> </a:t>
            </a:r>
            <a:r>
              <a:rPr lang="en-US" i="1" dirty="0" err="1">
                <a:solidFill>
                  <a:srgbClr val="6AA84F"/>
                </a:solidFill>
              </a:rPr>
              <a:t>muab</a:t>
            </a:r>
            <a:r>
              <a:rPr lang="en-US" i="1" dirty="0">
                <a:solidFill>
                  <a:srgbClr val="6AA84F"/>
                </a:solidFill>
              </a:rPr>
              <a:t> </a:t>
            </a:r>
            <a:r>
              <a:rPr lang="en-US" i="1" dirty="0" err="1">
                <a:solidFill>
                  <a:srgbClr val="6AA84F"/>
                </a:solidFill>
              </a:rPr>
              <a:t>lawv</a:t>
            </a:r>
            <a:r>
              <a:rPr lang="en-US" i="1" dirty="0">
                <a:solidFill>
                  <a:srgbClr val="6AA84F"/>
                </a:solidFill>
              </a:rPr>
              <a:t> </a:t>
            </a:r>
            <a:r>
              <a:rPr lang="en-US" i="1" dirty="0" err="1">
                <a:solidFill>
                  <a:srgbClr val="6AA84F"/>
                </a:solidFill>
              </a:rPr>
              <a:t>ua</a:t>
            </a:r>
            <a:r>
              <a:rPr lang="en-US" i="1" dirty="0">
                <a:solidFill>
                  <a:srgbClr val="6AA84F"/>
                </a:solidFill>
              </a:rPr>
              <a:t> </a:t>
            </a:r>
            <a:r>
              <a:rPr lang="en-US" i="1" dirty="0" err="1">
                <a:solidFill>
                  <a:srgbClr val="6AA84F"/>
                </a:solidFill>
              </a:rPr>
              <a:t>ib</a:t>
            </a:r>
            <a:r>
              <a:rPr lang="en-US" i="1" dirty="0">
                <a:solidFill>
                  <a:srgbClr val="6AA84F"/>
                </a:solidFill>
              </a:rPr>
              <a:t> </a:t>
            </a:r>
            <a:r>
              <a:rPr lang="en-US" i="1" dirty="0" err="1">
                <a:solidFill>
                  <a:srgbClr val="6AA84F"/>
                </a:solidFill>
              </a:rPr>
              <a:t>pawg</a:t>
            </a:r>
            <a:r>
              <a:rPr lang="en-US" i="1" dirty="0">
                <a:solidFill>
                  <a:srgbClr val="6AA84F"/>
                </a:solidFill>
              </a:rPr>
              <a:t> </a:t>
            </a:r>
            <a:r>
              <a:rPr lang="en-US" i="1" dirty="0" err="1">
                <a:solidFill>
                  <a:srgbClr val="6AA84F"/>
                </a:solidFill>
              </a:rPr>
              <a:t>uas</a:t>
            </a:r>
            <a:r>
              <a:rPr lang="en-US" i="1" dirty="0">
                <a:solidFill>
                  <a:srgbClr val="6AA84F"/>
                </a:solidFill>
              </a:rPr>
              <a:t> (</a:t>
            </a:r>
            <a:r>
              <a:rPr lang="en-US" i="1" dirty="0" err="1">
                <a:solidFill>
                  <a:srgbClr val="6AA84F"/>
                </a:solidFill>
              </a:rPr>
              <a:t>hais</a:t>
            </a:r>
            <a:r>
              <a:rPr lang="en-US" i="1" dirty="0">
                <a:solidFill>
                  <a:srgbClr val="6AA84F"/>
                </a:solidFill>
              </a:rPr>
              <a:t> </a:t>
            </a:r>
            <a:r>
              <a:rPr lang="en-US" i="1" dirty="0" err="1">
                <a:solidFill>
                  <a:srgbClr val="6AA84F"/>
                </a:solidFill>
              </a:rPr>
              <a:t>lus</a:t>
            </a:r>
            <a:r>
              <a:rPr lang="en-US" i="1" dirty="0">
                <a:solidFill>
                  <a:srgbClr val="6AA84F"/>
                </a:solidFill>
              </a:rPr>
              <a:t> sib </a:t>
            </a:r>
            <a:r>
              <a:rPr lang="en-US" i="1" dirty="0" err="1">
                <a:solidFill>
                  <a:srgbClr val="6AA84F"/>
                </a:solidFill>
              </a:rPr>
              <a:t>txawv</a:t>
            </a:r>
            <a:r>
              <a:rPr lang="en-US" i="1" dirty="0">
                <a:solidFill>
                  <a:srgbClr val="6AA84F"/>
                </a:solidFill>
              </a:rPr>
              <a:t> </a:t>
            </a:r>
            <a:r>
              <a:rPr lang="en-US" i="1" dirty="0" err="1">
                <a:solidFill>
                  <a:srgbClr val="6AA84F"/>
                </a:solidFill>
              </a:rPr>
              <a:t>txhob</a:t>
            </a:r>
            <a:r>
              <a:rPr lang="en-US" i="1" dirty="0">
                <a:solidFill>
                  <a:srgbClr val="6AA84F"/>
                </a:solidFill>
              </a:rPr>
              <a:t> </a:t>
            </a:r>
            <a:r>
              <a:rPr lang="en-US" i="1" dirty="0" err="1">
                <a:solidFill>
                  <a:srgbClr val="6AA84F"/>
                </a:solidFill>
              </a:rPr>
              <a:t>cia</a:t>
            </a:r>
            <a:r>
              <a:rPr lang="en-US" i="1" dirty="0">
                <a:solidFill>
                  <a:srgbClr val="6AA84F"/>
                </a:solidFill>
              </a:rPr>
              <a:t> tib </a:t>
            </a:r>
            <a:r>
              <a:rPr lang="en-US" i="1" dirty="0" err="1">
                <a:solidFill>
                  <a:srgbClr val="6AA84F"/>
                </a:solidFill>
              </a:rPr>
              <a:t>pawg</a:t>
            </a:r>
            <a:r>
              <a:rPr lang="en-US" i="1" dirty="0">
                <a:solidFill>
                  <a:srgbClr val="6AA84F"/>
                </a:solidFill>
              </a:rPr>
              <a:t> </a:t>
            </a:r>
            <a:r>
              <a:rPr lang="en-US" i="1" dirty="0" err="1">
                <a:solidFill>
                  <a:srgbClr val="6AA84F"/>
                </a:solidFill>
              </a:rPr>
              <a:t>hais</a:t>
            </a:r>
            <a:r>
              <a:rPr lang="en-US" i="1" dirty="0">
                <a:solidFill>
                  <a:srgbClr val="6AA84F"/>
                </a:solidFill>
              </a:rPr>
              <a:t> tib </a:t>
            </a:r>
            <a:r>
              <a:rPr lang="en-US" i="1" dirty="0" err="1">
                <a:solidFill>
                  <a:srgbClr val="6AA84F"/>
                </a:solidFill>
              </a:rPr>
              <a:t>hom</a:t>
            </a:r>
            <a:r>
              <a:rPr lang="en-US" i="1" dirty="0">
                <a:solidFill>
                  <a:srgbClr val="6AA84F"/>
                </a:solidFill>
              </a:rPr>
              <a:t> </a:t>
            </a:r>
            <a:r>
              <a:rPr lang="en-US" i="1" dirty="0" err="1">
                <a:solidFill>
                  <a:srgbClr val="6AA84F"/>
                </a:solidFill>
              </a:rPr>
              <a:t>lus</a:t>
            </a:r>
            <a:r>
              <a:rPr lang="en-US" i="1" dirty="0">
                <a:solidFill>
                  <a:srgbClr val="6AA84F"/>
                </a:solidFill>
              </a:rPr>
              <a:t> </a:t>
            </a:r>
            <a:r>
              <a:rPr lang="en-US" i="1" dirty="0" err="1">
                <a:solidFill>
                  <a:srgbClr val="6AA84F"/>
                </a:solidFill>
              </a:rPr>
              <a:t>xwb</a:t>
            </a:r>
            <a:r>
              <a:rPr lang="en-US" i="1" dirty="0">
                <a:solidFill>
                  <a:srgbClr val="6AA84F"/>
                </a:solidFill>
              </a:rPr>
              <a:t>).</a:t>
            </a:r>
            <a:endParaRPr i="1" dirty="0">
              <a:solidFill>
                <a:srgbClr val="6AA84F"/>
              </a:solidFill>
            </a:endParaRPr>
          </a:p>
          <a:p>
            <a:pPr marL="0" marR="0" lvl="0" indent="0" algn="l" rtl="0">
              <a:lnSpc>
                <a:spcPct val="100000"/>
              </a:lnSpc>
              <a:spcBef>
                <a:spcPts val="0"/>
              </a:spcBef>
              <a:spcAft>
                <a:spcPts val="0"/>
              </a:spcAft>
              <a:buClr>
                <a:schemeClr val="dk1"/>
              </a:buClr>
              <a:buSzPts val="1100"/>
              <a:buFont typeface="Calibri"/>
              <a:buNone/>
            </a:pPr>
            <a:r>
              <a:rPr lang="en-US" dirty="0" err="1">
                <a:solidFill>
                  <a:srgbClr val="6AA84F"/>
                </a:solidFill>
              </a:rPr>
              <a:t>Peb</a:t>
            </a:r>
            <a:r>
              <a:rPr lang="en-US" dirty="0">
                <a:solidFill>
                  <a:srgbClr val="6AA84F"/>
                </a:solidFill>
              </a:rPr>
              <a:t> </a:t>
            </a:r>
            <a:r>
              <a:rPr lang="en-US" dirty="0" err="1">
                <a:solidFill>
                  <a:srgbClr val="6AA84F"/>
                </a:solidFill>
              </a:rPr>
              <a:t>yuav</a:t>
            </a:r>
            <a:r>
              <a:rPr lang="en-US" dirty="0">
                <a:solidFill>
                  <a:srgbClr val="6AA84F"/>
                </a:solidFill>
              </a:rPr>
              <a:t> </a:t>
            </a:r>
            <a:r>
              <a:rPr lang="en-US" dirty="0" err="1">
                <a:solidFill>
                  <a:srgbClr val="6AA84F"/>
                </a:solidFill>
              </a:rPr>
              <a:t>siv</a:t>
            </a:r>
            <a:r>
              <a:rPr lang="en-US" dirty="0">
                <a:solidFill>
                  <a:srgbClr val="6AA84F"/>
                </a:solidFill>
              </a:rPr>
              <a:t> </a:t>
            </a:r>
            <a:r>
              <a:rPr lang="en-US" dirty="0" err="1">
                <a:solidFill>
                  <a:srgbClr val="6AA84F"/>
                </a:solidFill>
              </a:rPr>
              <a:t>lus</a:t>
            </a:r>
            <a:r>
              <a:rPr lang="en-US" dirty="0">
                <a:solidFill>
                  <a:srgbClr val="6AA84F"/>
                </a:solidFill>
              </a:rPr>
              <a:t> </a:t>
            </a:r>
            <a:r>
              <a:rPr lang="en-US" dirty="0" err="1">
                <a:solidFill>
                  <a:srgbClr val="6AA84F"/>
                </a:solidFill>
              </a:rPr>
              <a:t>Hmoob</a:t>
            </a:r>
            <a:r>
              <a:rPr lang="en-US" dirty="0">
                <a:solidFill>
                  <a:srgbClr val="6AA84F"/>
                </a:solidFill>
              </a:rPr>
              <a:t> </a:t>
            </a:r>
            <a:r>
              <a:rPr lang="en-US" dirty="0" err="1">
                <a:solidFill>
                  <a:srgbClr val="6AA84F"/>
                </a:solidFill>
              </a:rPr>
              <a:t>thiab</a:t>
            </a:r>
            <a:r>
              <a:rPr lang="en-US" dirty="0">
                <a:solidFill>
                  <a:srgbClr val="6AA84F"/>
                </a:solidFill>
              </a:rPr>
              <a:t> </a:t>
            </a:r>
            <a:r>
              <a:rPr lang="en-US" dirty="0" err="1">
                <a:solidFill>
                  <a:srgbClr val="6AA84F"/>
                </a:solidFill>
              </a:rPr>
              <a:t>lus</a:t>
            </a:r>
            <a:r>
              <a:rPr lang="en-US" dirty="0">
                <a:solidFill>
                  <a:srgbClr val="6AA84F"/>
                </a:solidFill>
              </a:rPr>
              <a:t> </a:t>
            </a:r>
            <a:r>
              <a:rPr lang="en-US" dirty="0" err="1">
                <a:solidFill>
                  <a:srgbClr val="6AA84F"/>
                </a:solidFill>
              </a:rPr>
              <a:t>Askiv</a:t>
            </a:r>
            <a:r>
              <a:rPr lang="en-US" dirty="0">
                <a:solidFill>
                  <a:srgbClr val="6AA84F"/>
                </a:solidFill>
              </a:rPr>
              <a:t> los </a:t>
            </a:r>
            <a:r>
              <a:rPr lang="en-US" dirty="0" err="1">
                <a:solidFill>
                  <a:srgbClr val="6AA84F"/>
                </a:solidFill>
              </a:rPr>
              <a:t>qhia</a:t>
            </a:r>
            <a:r>
              <a:rPr lang="en-US" dirty="0">
                <a:solidFill>
                  <a:srgbClr val="6AA84F"/>
                </a:solidFill>
              </a:rPr>
              <a:t> 3 </a:t>
            </a:r>
            <a:r>
              <a:rPr lang="en-US" dirty="0" err="1">
                <a:solidFill>
                  <a:srgbClr val="6AA84F"/>
                </a:solidFill>
              </a:rPr>
              <a:t>lub</a:t>
            </a:r>
            <a:r>
              <a:rPr lang="en-US" dirty="0">
                <a:solidFill>
                  <a:srgbClr val="6AA84F"/>
                </a:solidFill>
              </a:rPr>
              <a:t> </a:t>
            </a:r>
            <a:r>
              <a:rPr lang="en-US" dirty="0" err="1">
                <a:solidFill>
                  <a:srgbClr val="6AA84F"/>
                </a:solidFill>
              </a:rPr>
              <a:t>rooj</a:t>
            </a:r>
            <a:r>
              <a:rPr lang="en-US" dirty="0">
                <a:solidFill>
                  <a:srgbClr val="6AA84F"/>
                </a:solidFill>
              </a:rPr>
              <a:t> </a:t>
            </a:r>
            <a:r>
              <a:rPr lang="en-US" dirty="0" err="1">
                <a:solidFill>
                  <a:srgbClr val="6AA84F"/>
                </a:solidFill>
              </a:rPr>
              <a:t>kawm</a:t>
            </a:r>
            <a:r>
              <a:rPr lang="en-US" dirty="0">
                <a:solidFill>
                  <a:srgbClr val="6AA84F"/>
                </a:solidFill>
              </a:rPr>
              <a:t> no, </a:t>
            </a:r>
            <a:r>
              <a:rPr lang="en-US" dirty="0" err="1">
                <a:solidFill>
                  <a:srgbClr val="6AA84F"/>
                </a:solidFill>
              </a:rPr>
              <a:t>kom</a:t>
            </a:r>
            <a:r>
              <a:rPr lang="en-US" dirty="0">
                <a:solidFill>
                  <a:srgbClr val="6AA84F"/>
                </a:solidFill>
              </a:rPr>
              <a:t> </a:t>
            </a:r>
            <a:r>
              <a:rPr lang="en-US" dirty="0" err="1">
                <a:solidFill>
                  <a:srgbClr val="6AA84F"/>
                </a:solidFill>
              </a:rPr>
              <a:t>tsis</a:t>
            </a:r>
            <a:r>
              <a:rPr lang="en-US" dirty="0">
                <a:solidFill>
                  <a:srgbClr val="6AA84F"/>
                </a:solidFill>
              </a:rPr>
              <a:t> </a:t>
            </a:r>
            <a:r>
              <a:rPr lang="en-US" dirty="0" err="1">
                <a:solidFill>
                  <a:srgbClr val="6AA84F"/>
                </a:solidFill>
              </a:rPr>
              <a:t>txhob</a:t>
            </a:r>
            <a:r>
              <a:rPr lang="en-US" dirty="0">
                <a:solidFill>
                  <a:srgbClr val="6AA84F"/>
                </a:solidFill>
              </a:rPr>
              <a:t> tau </a:t>
            </a:r>
            <a:r>
              <a:rPr lang="en-US" dirty="0" err="1">
                <a:solidFill>
                  <a:srgbClr val="6AA84F"/>
                </a:solidFill>
              </a:rPr>
              <a:t>muab</a:t>
            </a:r>
            <a:r>
              <a:rPr lang="en-US" dirty="0">
                <a:solidFill>
                  <a:srgbClr val="6AA84F"/>
                </a:solidFill>
              </a:rPr>
              <a:t> </a:t>
            </a:r>
            <a:r>
              <a:rPr lang="en-US" dirty="0" err="1">
                <a:solidFill>
                  <a:srgbClr val="6AA84F"/>
                </a:solidFill>
              </a:rPr>
              <a:t>nej</a:t>
            </a:r>
            <a:r>
              <a:rPr lang="en-US" dirty="0">
                <a:solidFill>
                  <a:srgbClr val="6AA84F"/>
                </a:solidFill>
              </a:rPr>
              <a:t> </a:t>
            </a:r>
            <a:r>
              <a:rPr lang="en-US" dirty="0" err="1">
                <a:solidFill>
                  <a:srgbClr val="6AA84F"/>
                </a:solidFill>
              </a:rPr>
              <a:t>cais</a:t>
            </a:r>
            <a:r>
              <a:rPr lang="en-US" dirty="0">
                <a:solidFill>
                  <a:srgbClr val="6AA84F"/>
                </a:solidFill>
              </a:rPr>
              <a:t> </a:t>
            </a:r>
            <a:r>
              <a:rPr lang="en-US" dirty="0" err="1">
                <a:solidFill>
                  <a:srgbClr val="6AA84F"/>
                </a:solidFill>
              </a:rPr>
              <a:t>nyias</a:t>
            </a:r>
            <a:r>
              <a:rPr lang="en-US" dirty="0">
                <a:solidFill>
                  <a:srgbClr val="6AA84F"/>
                </a:solidFill>
              </a:rPr>
              <a:t> </a:t>
            </a:r>
            <a:r>
              <a:rPr lang="en-US" dirty="0" err="1">
                <a:solidFill>
                  <a:srgbClr val="6AA84F"/>
                </a:solidFill>
              </a:rPr>
              <a:t>mus</a:t>
            </a:r>
            <a:r>
              <a:rPr lang="en-US" dirty="0">
                <a:solidFill>
                  <a:srgbClr val="6AA84F"/>
                </a:solidFill>
              </a:rPr>
              <a:t> </a:t>
            </a:r>
            <a:r>
              <a:rPr lang="en-US" dirty="0" err="1">
                <a:solidFill>
                  <a:srgbClr val="6AA84F"/>
                </a:solidFill>
              </a:rPr>
              <a:t>raws</a:t>
            </a:r>
            <a:r>
              <a:rPr lang="en-US" dirty="0">
                <a:solidFill>
                  <a:srgbClr val="6AA84F"/>
                </a:solidFill>
              </a:rPr>
              <a:t>  </a:t>
            </a:r>
            <a:r>
              <a:rPr lang="en-US" dirty="0" err="1">
                <a:solidFill>
                  <a:srgbClr val="6AA84F"/>
                </a:solidFill>
              </a:rPr>
              <a:t>nyias</a:t>
            </a:r>
            <a:r>
              <a:rPr lang="en-US" dirty="0">
                <a:solidFill>
                  <a:srgbClr val="6AA84F"/>
                </a:solidFill>
              </a:rPr>
              <a:t> </a:t>
            </a:r>
            <a:r>
              <a:rPr lang="en-US" dirty="0" err="1">
                <a:solidFill>
                  <a:srgbClr val="6AA84F"/>
                </a:solidFill>
              </a:rPr>
              <a:t>hom</a:t>
            </a:r>
            <a:r>
              <a:rPr lang="en-US" dirty="0">
                <a:solidFill>
                  <a:srgbClr val="6AA84F"/>
                </a:solidFill>
              </a:rPr>
              <a:t> </a:t>
            </a:r>
            <a:r>
              <a:rPr lang="en-US" dirty="0" err="1">
                <a:solidFill>
                  <a:srgbClr val="6AA84F"/>
                </a:solidFill>
              </a:rPr>
              <a:t>lus</a:t>
            </a:r>
            <a:r>
              <a:rPr lang="en-US" dirty="0">
                <a:solidFill>
                  <a:srgbClr val="6AA84F"/>
                </a:solidFill>
              </a:rPr>
              <a:t>.  </a:t>
            </a:r>
            <a:r>
              <a:rPr lang="en-US" dirty="0" err="1">
                <a:solidFill>
                  <a:srgbClr val="6AA84F"/>
                </a:solidFill>
              </a:rPr>
              <a:t>Nej</a:t>
            </a:r>
            <a:r>
              <a:rPr lang="en-US" dirty="0">
                <a:solidFill>
                  <a:srgbClr val="6AA84F"/>
                </a:solidFill>
              </a:rPr>
              <a:t> </a:t>
            </a:r>
            <a:r>
              <a:rPr lang="en-US" dirty="0" err="1">
                <a:solidFill>
                  <a:srgbClr val="6AA84F"/>
                </a:solidFill>
              </a:rPr>
              <a:t>cov</a:t>
            </a:r>
            <a:r>
              <a:rPr lang="en-US" dirty="0">
                <a:solidFill>
                  <a:srgbClr val="6AA84F"/>
                </a:solidFill>
              </a:rPr>
              <a:t> me </a:t>
            </a:r>
            <a:r>
              <a:rPr lang="en-US" dirty="0" err="1">
                <a:solidFill>
                  <a:srgbClr val="6AA84F"/>
                </a:solidFill>
              </a:rPr>
              <a:t>nyuam</a:t>
            </a:r>
            <a:r>
              <a:rPr lang="en-US" dirty="0">
                <a:solidFill>
                  <a:srgbClr val="6AA84F"/>
                </a:solidFill>
              </a:rPr>
              <a:t> </a:t>
            </a:r>
            <a:r>
              <a:rPr lang="en-US" dirty="0" err="1">
                <a:solidFill>
                  <a:srgbClr val="6AA84F"/>
                </a:solidFill>
              </a:rPr>
              <a:t>tuaj</a:t>
            </a:r>
            <a:r>
              <a:rPr lang="en-US" dirty="0">
                <a:solidFill>
                  <a:srgbClr val="6AA84F"/>
                </a:solidFill>
              </a:rPr>
              <a:t> </a:t>
            </a:r>
            <a:r>
              <a:rPr lang="en-US" dirty="0" err="1">
                <a:solidFill>
                  <a:srgbClr val="6AA84F"/>
                </a:solidFill>
              </a:rPr>
              <a:t>kawm</a:t>
            </a:r>
            <a:r>
              <a:rPr lang="en-US" dirty="0">
                <a:solidFill>
                  <a:srgbClr val="6AA84F"/>
                </a:solidFill>
              </a:rPr>
              <a:t> </a:t>
            </a:r>
            <a:r>
              <a:rPr lang="en-US" dirty="0" err="1">
                <a:solidFill>
                  <a:srgbClr val="6AA84F"/>
                </a:solidFill>
              </a:rPr>
              <a:t>hauv</a:t>
            </a:r>
            <a:r>
              <a:rPr lang="en-US" dirty="0">
                <a:solidFill>
                  <a:srgbClr val="6AA84F"/>
                </a:solidFill>
              </a:rPr>
              <a:t> chav </a:t>
            </a:r>
            <a:r>
              <a:rPr lang="en-US" dirty="0" err="1">
                <a:solidFill>
                  <a:srgbClr val="6AA84F"/>
                </a:solidFill>
              </a:rPr>
              <a:t>ua</a:t>
            </a:r>
            <a:r>
              <a:rPr lang="en-US" dirty="0">
                <a:solidFill>
                  <a:srgbClr val="6AA84F"/>
                </a:solidFill>
              </a:rPr>
              <a:t> </a:t>
            </a:r>
            <a:r>
              <a:rPr lang="en-US" dirty="0" err="1">
                <a:solidFill>
                  <a:srgbClr val="6AA84F"/>
                </a:solidFill>
              </a:rPr>
              <a:t>ke</a:t>
            </a:r>
            <a:r>
              <a:rPr lang="en-US" dirty="0">
                <a:solidFill>
                  <a:srgbClr val="6AA84F"/>
                </a:solidFill>
              </a:rPr>
              <a:t> </a:t>
            </a:r>
            <a:r>
              <a:rPr lang="en-US" dirty="0" err="1">
                <a:solidFill>
                  <a:srgbClr val="6AA84F"/>
                </a:solidFill>
              </a:rPr>
              <a:t>ces</a:t>
            </a:r>
            <a:r>
              <a:rPr lang="en-US" dirty="0">
                <a:solidFill>
                  <a:srgbClr val="6AA84F"/>
                </a:solidFill>
              </a:rPr>
              <a:t> </a:t>
            </a:r>
            <a:r>
              <a:rPr lang="en-US" dirty="0" err="1">
                <a:solidFill>
                  <a:srgbClr val="6AA84F"/>
                </a:solidFill>
              </a:rPr>
              <a:t>yeej</a:t>
            </a:r>
            <a:r>
              <a:rPr lang="en-US" dirty="0">
                <a:solidFill>
                  <a:srgbClr val="6AA84F"/>
                </a:solidFill>
              </a:rPr>
              <a:t> </a:t>
            </a:r>
            <a:r>
              <a:rPr lang="en-US" dirty="0" err="1">
                <a:solidFill>
                  <a:srgbClr val="6AA84F"/>
                </a:solidFill>
              </a:rPr>
              <a:t>muab</a:t>
            </a:r>
            <a:r>
              <a:rPr lang="en-US" dirty="0">
                <a:solidFill>
                  <a:srgbClr val="6AA84F"/>
                </a:solidFill>
              </a:rPr>
              <a:t> </a:t>
            </a:r>
            <a:r>
              <a:rPr lang="en-US" dirty="0" err="1">
                <a:solidFill>
                  <a:srgbClr val="6AA84F"/>
                </a:solidFill>
              </a:rPr>
              <a:t>lawv</a:t>
            </a:r>
            <a:r>
              <a:rPr lang="en-US" dirty="0">
                <a:solidFill>
                  <a:srgbClr val="6AA84F"/>
                </a:solidFill>
              </a:rPr>
              <a:t> </a:t>
            </a:r>
            <a:r>
              <a:rPr lang="en-US" dirty="0" err="1">
                <a:solidFill>
                  <a:srgbClr val="6AA84F"/>
                </a:solidFill>
              </a:rPr>
              <a:t>zaum</a:t>
            </a:r>
            <a:r>
              <a:rPr lang="en-US" dirty="0">
                <a:solidFill>
                  <a:srgbClr val="6AA84F"/>
                </a:solidFill>
              </a:rPr>
              <a:t> sib </a:t>
            </a:r>
            <a:r>
              <a:rPr lang="en-US" dirty="0" err="1">
                <a:solidFill>
                  <a:srgbClr val="6AA84F"/>
                </a:solidFill>
              </a:rPr>
              <a:t>txuam</a:t>
            </a:r>
            <a:r>
              <a:rPr lang="en-US" dirty="0">
                <a:solidFill>
                  <a:srgbClr val="6AA84F"/>
                </a:solidFill>
              </a:rPr>
              <a:t> </a:t>
            </a:r>
            <a:r>
              <a:rPr lang="en-US" dirty="0" err="1">
                <a:solidFill>
                  <a:srgbClr val="6AA84F"/>
                </a:solidFill>
              </a:rPr>
              <a:t>pem</a:t>
            </a:r>
            <a:r>
              <a:rPr lang="en-US" dirty="0">
                <a:solidFill>
                  <a:srgbClr val="6AA84F"/>
                </a:solidFill>
              </a:rPr>
              <a:t> </a:t>
            </a:r>
            <a:r>
              <a:rPr lang="en-US" dirty="0" err="1">
                <a:solidFill>
                  <a:srgbClr val="6AA84F"/>
                </a:solidFill>
              </a:rPr>
              <a:t>daws</a:t>
            </a:r>
            <a:r>
              <a:rPr lang="en-US" dirty="0">
                <a:solidFill>
                  <a:srgbClr val="6AA84F"/>
                </a:solidFill>
              </a:rPr>
              <a:t>. </a:t>
            </a:r>
            <a:r>
              <a:rPr lang="en-US" dirty="0" err="1">
                <a:solidFill>
                  <a:srgbClr val="6AA84F"/>
                </a:solidFill>
              </a:rPr>
              <a:t>Qhov</a:t>
            </a:r>
            <a:r>
              <a:rPr lang="en-US" dirty="0">
                <a:solidFill>
                  <a:srgbClr val="6AA84F"/>
                </a:solidFill>
              </a:rPr>
              <a:t> no </a:t>
            </a:r>
            <a:r>
              <a:rPr lang="en-US" dirty="0" err="1">
                <a:solidFill>
                  <a:srgbClr val="6AA84F"/>
                </a:solidFill>
              </a:rPr>
              <a:t>yog</a:t>
            </a:r>
            <a:r>
              <a:rPr lang="en-US" dirty="0">
                <a:solidFill>
                  <a:srgbClr val="6AA84F"/>
                </a:solidFill>
              </a:rPr>
              <a:t> </a:t>
            </a:r>
            <a:r>
              <a:rPr lang="en-US" dirty="0" err="1">
                <a:solidFill>
                  <a:srgbClr val="6AA84F"/>
                </a:solidFill>
              </a:rPr>
              <a:t>qhov</a:t>
            </a:r>
            <a:r>
              <a:rPr lang="en-US" dirty="0">
                <a:solidFill>
                  <a:srgbClr val="6AA84F"/>
                </a:solidFill>
              </a:rPr>
              <a:t> </a:t>
            </a:r>
            <a:r>
              <a:rPr lang="en-US" dirty="0" err="1">
                <a:solidFill>
                  <a:srgbClr val="6AA84F"/>
                </a:solidFill>
              </a:rPr>
              <a:t>yuav</a:t>
            </a:r>
            <a:r>
              <a:rPr lang="en-US" dirty="0">
                <a:solidFill>
                  <a:srgbClr val="6AA84F"/>
                </a:solidFill>
              </a:rPr>
              <a:t> </a:t>
            </a:r>
            <a:r>
              <a:rPr lang="en-US" dirty="0" err="1">
                <a:solidFill>
                  <a:srgbClr val="6AA84F"/>
                </a:solidFill>
              </a:rPr>
              <a:t>kom</a:t>
            </a:r>
            <a:r>
              <a:rPr lang="en-US" dirty="0">
                <a:solidFill>
                  <a:srgbClr val="6AA84F"/>
                </a:solidFill>
              </a:rPr>
              <a:t> </a:t>
            </a:r>
            <a:r>
              <a:rPr lang="en-US" dirty="0" err="1">
                <a:solidFill>
                  <a:srgbClr val="6AA84F"/>
                </a:solidFill>
              </a:rPr>
              <a:t>lawv</a:t>
            </a:r>
            <a:r>
              <a:rPr lang="en-US" dirty="0">
                <a:solidFill>
                  <a:srgbClr val="6AA84F"/>
                </a:solidFill>
              </a:rPr>
              <a:t> </a:t>
            </a:r>
            <a:r>
              <a:rPr lang="en-US" dirty="0" err="1">
                <a:solidFill>
                  <a:srgbClr val="6AA84F"/>
                </a:solidFill>
              </a:rPr>
              <a:t>kawm</a:t>
            </a:r>
            <a:r>
              <a:rPr lang="en-US" dirty="0">
                <a:solidFill>
                  <a:srgbClr val="6AA84F"/>
                </a:solidFill>
              </a:rPr>
              <a:t> tau </a:t>
            </a:r>
            <a:r>
              <a:rPr lang="en-US" dirty="0" err="1">
                <a:solidFill>
                  <a:srgbClr val="6AA84F"/>
                </a:solidFill>
              </a:rPr>
              <a:t>mus</a:t>
            </a:r>
            <a:r>
              <a:rPr lang="en-US" dirty="0">
                <a:solidFill>
                  <a:srgbClr val="6AA84F"/>
                </a:solidFill>
              </a:rPr>
              <a:t> zoo.  </a:t>
            </a:r>
            <a:r>
              <a:rPr lang="en-US" dirty="0" err="1">
                <a:solidFill>
                  <a:srgbClr val="6AA84F"/>
                </a:solidFill>
              </a:rPr>
              <a:t>Nco</a:t>
            </a:r>
            <a:r>
              <a:rPr lang="en-US" dirty="0">
                <a:solidFill>
                  <a:srgbClr val="6AA84F"/>
                </a:solidFill>
              </a:rPr>
              <a:t> </a:t>
            </a:r>
            <a:r>
              <a:rPr lang="en-US" dirty="0" err="1">
                <a:solidFill>
                  <a:srgbClr val="6AA84F"/>
                </a:solidFill>
              </a:rPr>
              <a:t>cia</a:t>
            </a:r>
            <a:r>
              <a:rPr lang="en-US" dirty="0">
                <a:solidFill>
                  <a:srgbClr val="6AA84F"/>
                </a:solidFill>
              </a:rPr>
              <a:t> </a:t>
            </a:r>
            <a:r>
              <a:rPr lang="en-US" dirty="0" err="1">
                <a:solidFill>
                  <a:srgbClr val="6AA84F"/>
                </a:solidFill>
              </a:rPr>
              <a:t>tias</a:t>
            </a:r>
            <a:r>
              <a:rPr lang="en-US" dirty="0">
                <a:solidFill>
                  <a:srgbClr val="6AA84F"/>
                </a:solidFill>
              </a:rPr>
              <a:t> </a:t>
            </a:r>
            <a:r>
              <a:rPr lang="en-US" dirty="0" err="1">
                <a:solidFill>
                  <a:srgbClr val="6AA84F"/>
                </a:solidFill>
              </a:rPr>
              <a:t>peb</a:t>
            </a:r>
            <a:r>
              <a:rPr lang="en-US" dirty="0">
                <a:solidFill>
                  <a:srgbClr val="6AA84F"/>
                </a:solidFill>
              </a:rPr>
              <a:t> </a:t>
            </a:r>
            <a:r>
              <a:rPr lang="en-US" dirty="0" err="1">
                <a:solidFill>
                  <a:srgbClr val="6AA84F"/>
                </a:solidFill>
              </a:rPr>
              <a:t>txawm</a:t>
            </a:r>
            <a:r>
              <a:rPr lang="en-US" dirty="0">
                <a:solidFill>
                  <a:srgbClr val="6AA84F"/>
                </a:solidFill>
              </a:rPr>
              <a:t> </a:t>
            </a:r>
            <a:r>
              <a:rPr lang="en-US" dirty="0" err="1">
                <a:solidFill>
                  <a:srgbClr val="6AA84F"/>
                </a:solidFill>
              </a:rPr>
              <a:t>siv</a:t>
            </a:r>
            <a:r>
              <a:rPr lang="en-US" dirty="0">
                <a:solidFill>
                  <a:srgbClr val="6AA84F"/>
                </a:solidFill>
              </a:rPr>
              <a:t> </a:t>
            </a:r>
            <a:r>
              <a:rPr lang="en-US" dirty="0" err="1">
                <a:solidFill>
                  <a:srgbClr val="6AA84F"/>
                </a:solidFill>
              </a:rPr>
              <a:t>ob</a:t>
            </a:r>
            <a:r>
              <a:rPr lang="en-US" dirty="0">
                <a:solidFill>
                  <a:srgbClr val="6AA84F"/>
                </a:solidFill>
              </a:rPr>
              <a:t> </a:t>
            </a:r>
            <a:r>
              <a:rPr lang="en-US" dirty="0" err="1">
                <a:solidFill>
                  <a:srgbClr val="6AA84F"/>
                </a:solidFill>
              </a:rPr>
              <a:t>hom</a:t>
            </a:r>
            <a:r>
              <a:rPr lang="en-US" dirty="0">
                <a:solidFill>
                  <a:srgbClr val="6AA84F"/>
                </a:solidFill>
              </a:rPr>
              <a:t> </a:t>
            </a:r>
            <a:r>
              <a:rPr lang="en-US" dirty="0" err="1">
                <a:solidFill>
                  <a:srgbClr val="6AA84F"/>
                </a:solidFill>
              </a:rPr>
              <a:t>lus</a:t>
            </a:r>
            <a:r>
              <a:rPr lang="en-US" dirty="0">
                <a:solidFill>
                  <a:srgbClr val="6AA84F"/>
                </a:solidFill>
              </a:rPr>
              <a:t> los </a:t>
            </a:r>
            <a:r>
              <a:rPr lang="en-US" dirty="0" err="1">
                <a:solidFill>
                  <a:srgbClr val="6AA84F"/>
                </a:solidFill>
              </a:rPr>
              <a:t>qhia</a:t>
            </a:r>
            <a:r>
              <a:rPr lang="en-US" dirty="0">
                <a:solidFill>
                  <a:srgbClr val="6AA84F"/>
                </a:solidFill>
              </a:rPr>
              <a:t> 3 </a:t>
            </a:r>
            <a:r>
              <a:rPr lang="en-US" dirty="0" err="1">
                <a:solidFill>
                  <a:srgbClr val="6AA84F"/>
                </a:solidFill>
              </a:rPr>
              <a:t>lub</a:t>
            </a:r>
            <a:r>
              <a:rPr lang="en-US" dirty="0">
                <a:solidFill>
                  <a:srgbClr val="6AA84F"/>
                </a:solidFill>
              </a:rPr>
              <a:t> </a:t>
            </a:r>
            <a:r>
              <a:rPr lang="en-US" dirty="0" err="1">
                <a:solidFill>
                  <a:srgbClr val="6AA84F"/>
                </a:solidFill>
              </a:rPr>
              <a:t>rooj</a:t>
            </a:r>
            <a:r>
              <a:rPr lang="en-US" dirty="0">
                <a:solidFill>
                  <a:srgbClr val="6AA84F"/>
                </a:solidFill>
              </a:rPr>
              <a:t> </a:t>
            </a:r>
            <a:r>
              <a:rPr lang="en-US" dirty="0" err="1">
                <a:solidFill>
                  <a:srgbClr val="6AA84F"/>
                </a:solidFill>
              </a:rPr>
              <a:t>kawm</a:t>
            </a:r>
            <a:r>
              <a:rPr lang="en-US" dirty="0">
                <a:solidFill>
                  <a:srgbClr val="6AA84F"/>
                </a:solidFill>
              </a:rPr>
              <a:t> no, </a:t>
            </a:r>
            <a:r>
              <a:rPr lang="en-US" dirty="0" err="1">
                <a:solidFill>
                  <a:srgbClr val="6AA84F"/>
                </a:solidFill>
              </a:rPr>
              <a:t>tiam</a:t>
            </a:r>
            <a:r>
              <a:rPr lang="en-US" dirty="0">
                <a:solidFill>
                  <a:srgbClr val="6AA84F"/>
                </a:solidFill>
              </a:rPr>
              <a:t> sis </a:t>
            </a:r>
            <a:r>
              <a:rPr lang="en-US" dirty="0" err="1">
                <a:solidFill>
                  <a:srgbClr val="6AA84F"/>
                </a:solidFill>
              </a:rPr>
              <a:t>hauv</a:t>
            </a:r>
            <a:r>
              <a:rPr lang="en-US" dirty="0">
                <a:solidFill>
                  <a:srgbClr val="6AA84F"/>
                </a:solidFill>
              </a:rPr>
              <a:t> chav </a:t>
            </a:r>
            <a:r>
              <a:rPr lang="en-US" dirty="0" err="1">
                <a:solidFill>
                  <a:srgbClr val="6AA84F"/>
                </a:solidFill>
              </a:rPr>
              <a:t>cov</a:t>
            </a:r>
            <a:r>
              <a:rPr lang="en-US" dirty="0">
                <a:solidFill>
                  <a:srgbClr val="6AA84F"/>
                </a:solidFill>
              </a:rPr>
              <a:t> tub </a:t>
            </a:r>
            <a:r>
              <a:rPr lang="en-US" dirty="0" err="1">
                <a:solidFill>
                  <a:srgbClr val="6AA84F"/>
                </a:solidFill>
              </a:rPr>
              <a:t>ntxhais</a:t>
            </a:r>
            <a:r>
              <a:rPr lang="en-US" dirty="0">
                <a:solidFill>
                  <a:srgbClr val="6AA84F"/>
                </a:solidFill>
              </a:rPr>
              <a:t> </a:t>
            </a:r>
            <a:r>
              <a:rPr lang="en-US" dirty="0" err="1">
                <a:solidFill>
                  <a:srgbClr val="6AA84F"/>
                </a:solidFill>
              </a:rPr>
              <a:t>kawm</a:t>
            </a:r>
            <a:r>
              <a:rPr lang="en-US" dirty="0">
                <a:solidFill>
                  <a:srgbClr val="6AA84F"/>
                </a:solidFill>
              </a:rPr>
              <a:t> </a:t>
            </a:r>
            <a:r>
              <a:rPr lang="en-US" dirty="0" err="1">
                <a:solidFill>
                  <a:srgbClr val="6AA84F"/>
                </a:solidFill>
              </a:rPr>
              <a:t>peb</a:t>
            </a:r>
            <a:r>
              <a:rPr lang="en-US" dirty="0">
                <a:solidFill>
                  <a:srgbClr val="6AA84F"/>
                </a:solidFill>
              </a:rPr>
              <a:t> </a:t>
            </a:r>
            <a:r>
              <a:rPr lang="en-US" dirty="0" err="1">
                <a:solidFill>
                  <a:srgbClr val="6AA84F"/>
                </a:solidFill>
              </a:rPr>
              <a:t>tsuas</a:t>
            </a:r>
            <a:r>
              <a:rPr lang="en-US" dirty="0">
                <a:solidFill>
                  <a:srgbClr val="6AA84F"/>
                </a:solidFill>
              </a:rPr>
              <a:t> </a:t>
            </a:r>
            <a:r>
              <a:rPr lang="en-US" dirty="0" err="1">
                <a:solidFill>
                  <a:srgbClr val="6AA84F"/>
                </a:solidFill>
              </a:rPr>
              <a:t>siv</a:t>
            </a:r>
            <a:r>
              <a:rPr lang="en-US" dirty="0">
                <a:solidFill>
                  <a:srgbClr val="6AA84F"/>
                </a:solidFill>
              </a:rPr>
              <a:t> tib yam </a:t>
            </a:r>
            <a:r>
              <a:rPr lang="en-US" dirty="0" err="1">
                <a:solidFill>
                  <a:srgbClr val="6AA84F"/>
                </a:solidFill>
              </a:rPr>
              <a:t>lus</a:t>
            </a:r>
            <a:r>
              <a:rPr lang="en-US" dirty="0">
                <a:solidFill>
                  <a:srgbClr val="6AA84F"/>
                </a:solidFill>
              </a:rPr>
              <a:t> </a:t>
            </a:r>
            <a:r>
              <a:rPr lang="en-US" dirty="0" err="1">
                <a:solidFill>
                  <a:srgbClr val="6AA84F"/>
                </a:solidFill>
              </a:rPr>
              <a:t>xwb</a:t>
            </a:r>
            <a:r>
              <a:rPr lang="en-US" dirty="0">
                <a:solidFill>
                  <a:srgbClr val="6AA84F"/>
                </a:solidFill>
              </a:rPr>
              <a:t>.  </a:t>
            </a:r>
            <a:r>
              <a:rPr lang="en-US" dirty="0" err="1">
                <a:solidFill>
                  <a:srgbClr val="6AA84F"/>
                </a:solidFill>
              </a:rPr>
              <a:t>Cov</a:t>
            </a:r>
            <a:r>
              <a:rPr lang="en-US" dirty="0">
                <a:solidFill>
                  <a:srgbClr val="6AA84F"/>
                </a:solidFill>
              </a:rPr>
              <a:t> </a:t>
            </a:r>
            <a:r>
              <a:rPr lang="en-US" dirty="0" err="1">
                <a:solidFill>
                  <a:srgbClr val="6AA84F"/>
                </a:solidFill>
              </a:rPr>
              <a:t>xib</a:t>
            </a:r>
            <a:r>
              <a:rPr lang="en-US" dirty="0">
                <a:solidFill>
                  <a:srgbClr val="6AA84F"/>
                </a:solidFill>
              </a:rPr>
              <a:t> </a:t>
            </a:r>
            <a:r>
              <a:rPr lang="en-US" dirty="0" err="1">
                <a:solidFill>
                  <a:srgbClr val="6AA84F"/>
                </a:solidFill>
              </a:rPr>
              <a:t>hwb</a:t>
            </a:r>
            <a:r>
              <a:rPr lang="en-US" dirty="0">
                <a:solidFill>
                  <a:srgbClr val="6AA84F"/>
                </a:solidFill>
              </a:rPr>
              <a:t> </a:t>
            </a:r>
            <a:r>
              <a:rPr lang="en-US" dirty="0" err="1">
                <a:solidFill>
                  <a:srgbClr val="6AA84F"/>
                </a:solidFill>
              </a:rPr>
              <a:t>tsis</a:t>
            </a:r>
            <a:r>
              <a:rPr lang="en-US" dirty="0">
                <a:solidFill>
                  <a:srgbClr val="6AA84F"/>
                </a:solidFill>
              </a:rPr>
              <a:t> </a:t>
            </a:r>
            <a:r>
              <a:rPr lang="en-US" dirty="0" err="1">
                <a:solidFill>
                  <a:srgbClr val="6AA84F"/>
                </a:solidFill>
              </a:rPr>
              <a:t>txhais</a:t>
            </a:r>
            <a:r>
              <a:rPr lang="en-US" dirty="0">
                <a:solidFill>
                  <a:srgbClr val="6AA84F"/>
                </a:solidFill>
              </a:rPr>
              <a:t> </a:t>
            </a:r>
            <a:r>
              <a:rPr lang="en-US" dirty="0" err="1">
                <a:solidFill>
                  <a:srgbClr val="6AA84F"/>
                </a:solidFill>
              </a:rPr>
              <a:t>lus</a:t>
            </a:r>
            <a:r>
              <a:rPr lang="en-US" dirty="0">
                <a:solidFill>
                  <a:srgbClr val="6AA84F"/>
                </a:solidFill>
              </a:rPr>
              <a:t> los </a:t>
            </a:r>
            <a:r>
              <a:rPr lang="en-US" dirty="0" err="1">
                <a:solidFill>
                  <a:srgbClr val="6AA84F"/>
                </a:solidFill>
              </a:rPr>
              <a:t>yog</a:t>
            </a:r>
            <a:r>
              <a:rPr lang="en-US" dirty="0">
                <a:solidFill>
                  <a:srgbClr val="6AA84F"/>
                </a:solidFill>
              </a:rPr>
              <a:t> </a:t>
            </a:r>
            <a:r>
              <a:rPr lang="en-US" dirty="0" err="1">
                <a:solidFill>
                  <a:srgbClr val="6AA84F"/>
                </a:solidFill>
              </a:rPr>
              <a:t>siv</a:t>
            </a:r>
            <a:r>
              <a:rPr lang="en-US" dirty="0">
                <a:solidFill>
                  <a:srgbClr val="6AA84F"/>
                </a:solidFill>
              </a:rPr>
              <a:t> </a:t>
            </a:r>
            <a:r>
              <a:rPr lang="en-US" dirty="0" err="1">
                <a:solidFill>
                  <a:srgbClr val="6AA84F"/>
                </a:solidFill>
              </a:rPr>
              <a:t>ob</a:t>
            </a:r>
            <a:r>
              <a:rPr lang="en-US" dirty="0">
                <a:solidFill>
                  <a:srgbClr val="6AA84F"/>
                </a:solidFill>
              </a:rPr>
              <a:t> </a:t>
            </a:r>
            <a:r>
              <a:rPr lang="en-US" dirty="0" err="1">
                <a:solidFill>
                  <a:srgbClr val="6AA84F"/>
                </a:solidFill>
              </a:rPr>
              <a:t>hom</a:t>
            </a:r>
            <a:r>
              <a:rPr lang="en-US" dirty="0">
                <a:solidFill>
                  <a:srgbClr val="6AA84F"/>
                </a:solidFill>
              </a:rPr>
              <a:t> </a:t>
            </a:r>
            <a:r>
              <a:rPr lang="en-US" dirty="0" err="1">
                <a:solidFill>
                  <a:srgbClr val="6AA84F"/>
                </a:solidFill>
              </a:rPr>
              <a:t>lus</a:t>
            </a:r>
            <a:r>
              <a:rPr lang="en-US" dirty="0">
                <a:solidFill>
                  <a:srgbClr val="6AA84F"/>
                </a:solidFill>
              </a:rPr>
              <a:t> </a:t>
            </a:r>
            <a:r>
              <a:rPr lang="en-US" dirty="0" err="1">
                <a:solidFill>
                  <a:srgbClr val="6AA84F"/>
                </a:solidFill>
              </a:rPr>
              <a:t>nyob</a:t>
            </a:r>
            <a:r>
              <a:rPr lang="en-US" dirty="0">
                <a:solidFill>
                  <a:srgbClr val="6AA84F"/>
                </a:solidFill>
              </a:rPr>
              <a:t> </a:t>
            </a:r>
            <a:r>
              <a:rPr lang="en-US" dirty="0" err="1">
                <a:solidFill>
                  <a:srgbClr val="6AA84F"/>
                </a:solidFill>
              </a:rPr>
              <a:t>hauv</a:t>
            </a:r>
            <a:r>
              <a:rPr lang="en-US" dirty="0">
                <a:solidFill>
                  <a:srgbClr val="6AA84F"/>
                </a:solidFill>
              </a:rPr>
              <a:t> li.</a:t>
            </a:r>
            <a:endParaRPr dirty="0">
              <a:solidFill>
                <a:srgbClr val="6AA84F"/>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According to a report by the Civil Rights Project at UCLA and the Educational Testing Service…</a:t>
            </a:r>
            <a:r>
              <a:rPr lang="en-US" sz="1100" b="0" i="1" u="none" strike="noStrike" cap="none" dirty="0">
                <a:solidFill>
                  <a:schemeClr val="dk1"/>
                </a:solidFill>
                <a:latin typeface="Arial"/>
                <a:ea typeface="Arial"/>
                <a:cs typeface="Arial"/>
                <a:sym typeface="Arial"/>
              </a:rPr>
              <a:t>Read the slide.</a:t>
            </a:r>
            <a:endParaRPr sz="1100" b="0" i="1"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1"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1" u="none" strike="noStrike" cap="none" dirty="0">
                <a:solidFill>
                  <a:schemeClr val="dk1"/>
                </a:solidFill>
                <a:latin typeface="Arial"/>
                <a:ea typeface="Arial"/>
                <a:cs typeface="Arial"/>
                <a:sym typeface="Arial"/>
              </a:rPr>
              <a:t>After reading bullet points add…</a:t>
            </a:r>
            <a:endParaRPr sz="1100" b="0" i="1"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In fact, a study in Belgium found that </a:t>
            </a:r>
            <a:r>
              <a:rPr lang="en-US" sz="1100" b="0" i="0" u="sng" strike="noStrike" cap="none" dirty="0">
                <a:solidFill>
                  <a:schemeClr val="dk1"/>
                </a:solidFill>
                <a:latin typeface="Arial"/>
                <a:ea typeface="Arial"/>
                <a:cs typeface="Arial"/>
                <a:sym typeface="Arial"/>
              </a:rPr>
              <a:t>balanced bilinguals </a:t>
            </a:r>
            <a:r>
              <a:rPr lang="en-US" sz="1100" b="0" i="0" u="none" strike="noStrike" cap="none" dirty="0">
                <a:solidFill>
                  <a:schemeClr val="dk1"/>
                </a:solidFill>
                <a:latin typeface="Arial"/>
                <a:ea typeface="Arial"/>
                <a:cs typeface="Arial"/>
                <a:sym typeface="Arial"/>
              </a:rPr>
              <a:t>earn about $5,200 more annually at the beginning of their careers than do monolinguals – the findings were the same for different language groups. So there is a substantial loss to a person in earnings over time if they lose the home language.</a:t>
            </a:r>
          </a:p>
          <a:p>
            <a:pPr marL="0" marR="0" lvl="0" indent="0" algn="l" rtl="0">
              <a:spcBef>
                <a:spcPts val="0"/>
              </a:spcBef>
              <a:spcAft>
                <a:spcPts val="0"/>
              </a:spcAft>
              <a:buClr>
                <a:schemeClr val="dk1"/>
              </a:buClr>
              <a:buSzPts val="1100"/>
              <a:buFont typeface="Arial"/>
              <a:buNone/>
            </a:pPr>
            <a:endParaRPr lang="en-US"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Authors:  </a:t>
            </a:r>
            <a:r>
              <a:rPr lang="en-US" sz="1100" b="1" i="0" u="none" strike="noStrike" cap="none" dirty="0" err="1">
                <a:solidFill>
                  <a:schemeClr val="dk1"/>
                </a:solidFill>
                <a:latin typeface="Arial"/>
                <a:ea typeface="Arial"/>
                <a:cs typeface="Arial"/>
                <a:sym typeface="Arial"/>
              </a:rPr>
              <a:t>Cov</a:t>
            </a:r>
            <a:r>
              <a:rPr lang="en-US" sz="1100" b="1" i="0" u="none" strike="noStrike" cap="none" dirty="0">
                <a:solidFill>
                  <a:schemeClr val="dk1"/>
                </a:solidFill>
                <a:latin typeface="Arial"/>
                <a:ea typeface="Arial"/>
                <a:cs typeface="Arial"/>
                <a:sym typeface="Arial"/>
              </a:rPr>
              <a:t> </a:t>
            </a:r>
            <a:r>
              <a:rPr lang="en-US" sz="1100" b="1" i="0" u="none" strike="noStrike" cap="none" dirty="0" err="1">
                <a:solidFill>
                  <a:schemeClr val="dk1"/>
                </a:solidFill>
                <a:latin typeface="Arial"/>
                <a:ea typeface="Arial"/>
                <a:cs typeface="Arial"/>
                <a:sym typeface="Arial"/>
              </a:rPr>
              <a:t>Kws</a:t>
            </a:r>
            <a:r>
              <a:rPr lang="en-US" sz="1100" b="1" i="0" u="none" strike="noStrike" cap="none" dirty="0">
                <a:solidFill>
                  <a:schemeClr val="dk1"/>
                </a:solidFill>
                <a:latin typeface="Arial"/>
                <a:ea typeface="Arial"/>
                <a:cs typeface="Arial"/>
                <a:sym typeface="Arial"/>
              </a:rPr>
              <a:t> Sau</a:t>
            </a:r>
            <a:endParaRPr sz="1100" b="1"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b="0" i="1" u="none" strike="noStrike" cap="none">
                <a:solidFill>
                  <a:schemeClr val="dk1"/>
                </a:solidFill>
                <a:latin typeface="Arial"/>
                <a:ea typeface="Arial"/>
                <a:cs typeface="Arial"/>
                <a:sym typeface="Arial"/>
              </a:rPr>
              <a:t>Read the slide – be sure to emphasize the critical importance of HIGH levels of biingualism and biliteracy – THAT’s what makes the difference when it comes to college and careers.</a:t>
            </a:r>
            <a:endParaRPr sz="1100" b="0" i="1"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u="none" kern="1200" dirty="0">
                <a:solidFill>
                  <a:schemeClr val="tx1"/>
                </a:solidFill>
                <a:effectLst/>
                <a:latin typeface="+mn-lt"/>
                <a:ea typeface="+mn-ea"/>
                <a:cs typeface="+mn-cs"/>
              </a:rPr>
              <a:t>Paraphrase this for the participants, highlighting the last two sentences.</a:t>
            </a:r>
          </a:p>
          <a:p>
            <a:pPr marL="158750" indent="0">
              <a:buNone/>
            </a:pPr>
            <a:endParaRPr lang="en-US" dirty="0"/>
          </a:p>
        </p:txBody>
      </p:sp>
    </p:spTree>
    <p:extLst>
      <p:ext uri="{BB962C8B-B14F-4D97-AF65-F5344CB8AC3E}">
        <p14:creationId xmlns:p14="http://schemas.microsoft.com/office/powerpoint/2010/main" val="3769365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8" name="Google Shape;75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Calibri"/>
              <a:buNone/>
            </a:pPr>
            <a:r>
              <a:rPr lang="en-US" sz="1100" i="1" dirty="0">
                <a:solidFill>
                  <a:schemeClr val="dk1"/>
                </a:solidFill>
              </a:rPr>
              <a:t>10 minutes</a:t>
            </a:r>
            <a:endParaRPr sz="1100" i="1" dirty="0">
              <a:solidFill>
                <a:schemeClr val="dk1"/>
              </a:solidFill>
            </a:endParaRPr>
          </a:p>
          <a:p>
            <a:pPr marL="0" lvl="0" indent="0" algn="l" rtl="0">
              <a:spcBef>
                <a:spcPts val="0"/>
              </a:spcBef>
              <a:spcAft>
                <a:spcPts val="0"/>
              </a:spcAft>
              <a:buClr>
                <a:schemeClr val="dk1"/>
              </a:buClr>
              <a:buSzPts val="1100"/>
              <a:buFont typeface="Calibri"/>
              <a:buNone/>
            </a:pPr>
            <a:r>
              <a:rPr lang="en-US" i="1" dirty="0">
                <a:solidFill>
                  <a:srgbClr val="199124"/>
                </a:solidFill>
              </a:rPr>
              <a:t>10 </a:t>
            </a:r>
            <a:r>
              <a:rPr lang="en-US" i="1" dirty="0" err="1">
                <a:solidFill>
                  <a:srgbClr val="199124"/>
                </a:solidFill>
              </a:rPr>
              <a:t>Feeb</a:t>
            </a:r>
            <a:endParaRPr i="1" dirty="0">
              <a:solidFill>
                <a:srgbClr val="199124"/>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5422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8" name="Google Shape;58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dirty="0">
                <a:solidFill>
                  <a:schemeClr val="dk1"/>
                </a:solidFill>
              </a:rPr>
              <a:t>The University of Minnesota team is developing a website that will provide you with additional resources so you can learn more about the topics you learn about in 4 the evening sessions. We’ll share the website address once it’s ready.</a:t>
            </a:r>
            <a:endParaRPr sz="1100" dirty="0">
              <a:solidFill>
                <a:schemeClr val="dk1"/>
              </a:solidFill>
            </a:endParaRPr>
          </a:p>
          <a:p>
            <a:pPr marL="0" lvl="0" indent="0" algn="l" rtl="0">
              <a:spcBef>
                <a:spcPts val="0"/>
              </a:spcBef>
              <a:spcAft>
                <a:spcPts val="0"/>
              </a:spcAft>
              <a:buClr>
                <a:schemeClr val="dk1"/>
              </a:buClr>
              <a:buSzPts val="1100"/>
              <a:buFont typeface="Arial"/>
              <a:buNone/>
            </a:pPr>
            <a:r>
              <a:rPr lang="en-US" dirty="0" err="1">
                <a:solidFill>
                  <a:srgbClr val="93C47D"/>
                </a:solidFill>
                <a:latin typeface="Calibri"/>
                <a:ea typeface="Calibri"/>
                <a:cs typeface="Calibri"/>
                <a:sym typeface="Calibri"/>
              </a:rPr>
              <a:t>Lub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tsev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kawm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ntawv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qib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siab</a:t>
            </a:r>
            <a:r>
              <a:rPr lang="en-US" dirty="0">
                <a:solidFill>
                  <a:srgbClr val="93C47D"/>
                </a:solidFill>
                <a:latin typeface="Calibri"/>
                <a:ea typeface="Calibri"/>
                <a:cs typeface="Calibri"/>
                <a:sym typeface="Calibri"/>
              </a:rPr>
              <a:t>, (University of Minnesota) </a:t>
            </a:r>
            <a:r>
              <a:rPr lang="en-US" dirty="0" err="1">
                <a:solidFill>
                  <a:srgbClr val="93C47D"/>
                </a:solidFill>
                <a:latin typeface="Calibri"/>
                <a:ea typeface="Calibri"/>
                <a:cs typeface="Calibri"/>
                <a:sym typeface="Calibri"/>
              </a:rPr>
              <a:t>yuav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tsim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ib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lub</a:t>
            </a:r>
            <a:r>
              <a:rPr lang="en-US" dirty="0">
                <a:solidFill>
                  <a:srgbClr val="93C47D"/>
                </a:solidFill>
                <a:latin typeface="Calibri"/>
                <a:ea typeface="Calibri"/>
                <a:cs typeface="Calibri"/>
                <a:sym typeface="Calibri"/>
              </a:rPr>
              <a:t> (website) </a:t>
            </a:r>
            <a:r>
              <a:rPr lang="en-US" dirty="0" err="1">
                <a:solidFill>
                  <a:srgbClr val="93C47D"/>
                </a:solidFill>
                <a:latin typeface="Calibri"/>
                <a:ea typeface="Calibri"/>
                <a:cs typeface="Calibri"/>
                <a:sym typeface="Calibri"/>
              </a:rPr>
              <a:t>los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mus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nrhiav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kev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pab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rau</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cov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ntsiab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lus</a:t>
            </a:r>
            <a:r>
              <a:rPr lang="en-US" dirty="0">
                <a:solidFill>
                  <a:srgbClr val="93C47D"/>
                </a:solidFill>
                <a:latin typeface="Calibri"/>
                <a:ea typeface="Calibri"/>
                <a:cs typeface="Calibri"/>
                <a:sym typeface="Calibri"/>
              </a:rPr>
              <a:t> tau </a:t>
            </a:r>
            <a:r>
              <a:rPr lang="en-US" dirty="0" err="1">
                <a:solidFill>
                  <a:srgbClr val="93C47D"/>
                </a:solidFill>
                <a:latin typeface="Calibri"/>
                <a:ea typeface="Calibri"/>
                <a:cs typeface="Calibri"/>
                <a:sym typeface="Calibri"/>
              </a:rPr>
              <a:t>kawm</a:t>
            </a:r>
            <a:r>
              <a:rPr lang="en-US" dirty="0">
                <a:solidFill>
                  <a:srgbClr val="93C47D"/>
                </a:solidFill>
                <a:latin typeface="Calibri"/>
                <a:ea typeface="Calibri"/>
                <a:cs typeface="Calibri"/>
                <a:sym typeface="Calibri"/>
              </a:rPr>
              <a:t> tag </a:t>
            </a:r>
            <a:r>
              <a:rPr lang="en-US" dirty="0" err="1">
                <a:solidFill>
                  <a:srgbClr val="93C47D"/>
                </a:solidFill>
                <a:latin typeface="Calibri"/>
                <a:ea typeface="Calibri"/>
                <a:cs typeface="Calibri"/>
                <a:sym typeface="Calibri"/>
              </a:rPr>
              <a:t>los</a:t>
            </a:r>
            <a:r>
              <a:rPr lang="en-US" dirty="0">
                <a:solidFill>
                  <a:srgbClr val="93C47D"/>
                </a:solidFill>
                <a:latin typeface="Calibri"/>
                <a:ea typeface="Calibri"/>
                <a:cs typeface="Calibri"/>
                <a:sym typeface="Calibri"/>
              </a:rPr>
              <a:t> 4 </a:t>
            </a:r>
            <a:r>
              <a:rPr lang="en-US" dirty="0" err="1">
                <a:solidFill>
                  <a:srgbClr val="93C47D"/>
                </a:solidFill>
                <a:latin typeface="Calibri"/>
                <a:ea typeface="Calibri"/>
                <a:cs typeface="Calibri"/>
                <a:sym typeface="Calibri"/>
              </a:rPr>
              <a:t>lub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lim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tiam</a:t>
            </a:r>
            <a:r>
              <a:rPr lang="en-US" dirty="0">
                <a:solidFill>
                  <a:srgbClr val="93C47D"/>
                </a:solidFill>
                <a:latin typeface="Calibri"/>
                <a:ea typeface="Calibri"/>
                <a:cs typeface="Calibri"/>
                <a:sym typeface="Calibri"/>
              </a:rPr>
              <a:t> no.  </a:t>
            </a:r>
            <a:r>
              <a:rPr lang="en-US" dirty="0" err="1">
                <a:solidFill>
                  <a:srgbClr val="93C47D"/>
                </a:solidFill>
                <a:latin typeface="Calibri"/>
                <a:ea typeface="Calibri"/>
                <a:cs typeface="Calibri"/>
                <a:sym typeface="Calibri"/>
              </a:rPr>
              <a:t>Peb</a:t>
            </a:r>
            <a:r>
              <a:rPr lang="en-US" dirty="0">
                <a:solidFill>
                  <a:srgbClr val="93C47D"/>
                </a:solidFill>
                <a:latin typeface="Calibri"/>
                <a:ea typeface="Calibri"/>
                <a:cs typeface="Calibri"/>
                <a:sym typeface="Calibri"/>
              </a:rPr>
              <a:t> mas </a:t>
            </a:r>
            <a:r>
              <a:rPr lang="en-US" dirty="0" err="1">
                <a:solidFill>
                  <a:srgbClr val="93C47D"/>
                </a:solidFill>
                <a:latin typeface="Calibri"/>
                <a:ea typeface="Calibri"/>
                <a:cs typeface="Calibri"/>
                <a:sym typeface="Calibri"/>
              </a:rPr>
              <a:t>qhia</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nej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yog</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thaum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ua</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tiav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lawv</a:t>
            </a:r>
            <a:r>
              <a:rPr lang="en-US" dirty="0">
                <a:solidFill>
                  <a:srgbClr val="93C47D"/>
                </a:solidFill>
                <a:latin typeface="Calibri"/>
                <a:ea typeface="Calibri"/>
                <a:cs typeface="Calibri"/>
                <a:sym typeface="Calibri"/>
              </a:rPr>
              <a:t>.</a:t>
            </a:r>
            <a:endParaRPr dirty="0">
              <a:solidFill>
                <a:srgbClr val="93C47D"/>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sz="1100" dirty="0">
                <a:solidFill>
                  <a:schemeClr val="dk1"/>
                </a:solidFill>
              </a:rPr>
              <a:t> </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0075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1621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i="1"/>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You made it! You’ve completed all four workshops! It’s time to get your certificate and time to celebrate! We are so grateful for your participation </a:t>
            </a:r>
            <a:r>
              <a:rPr lang="en-US" sz="1100" dirty="0">
                <a:solidFill>
                  <a:schemeClr val="dk1"/>
                </a:solidFill>
                <a:latin typeface="Arial"/>
                <a:ea typeface="Arial"/>
                <a:cs typeface="Arial"/>
                <a:sym typeface="Arial"/>
              </a:rPr>
              <a:t>and hope that we’ve helped you to understand more about your children’s educational program and how you can help your children to succeed in school and beyond</a:t>
            </a:r>
            <a:r>
              <a:rPr lang="en-US" sz="1100">
                <a:solidFill>
                  <a:schemeClr val="dk1"/>
                </a:solidFill>
                <a:latin typeface="Arial"/>
                <a:ea typeface="Arial"/>
                <a:cs typeface="Arial"/>
                <a:sym typeface="Arial"/>
              </a:rPr>
              <a:t>! </a:t>
            </a:r>
          </a:p>
          <a:p>
            <a:pPr marL="0" lvl="0" indent="0" algn="l" rtl="0">
              <a:spcBef>
                <a:spcPts val="0"/>
              </a:spcBef>
              <a:spcAft>
                <a:spcPts val="0"/>
              </a:spcAft>
              <a:buClr>
                <a:schemeClr val="dk1"/>
              </a:buClr>
              <a:buSzPts val="1100"/>
              <a:buFont typeface="Arial"/>
              <a:buNone/>
            </a:pPr>
            <a:endParaRPr sz="110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solidFill>
                  <a:srgbClr val="93C47D"/>
                </a:solidFill>
                <a:latin typeface="Calibri"/>
                <a:ea typeface="Calibri"/>
                <a:cs typeface="Calibri"/>
                <a:sym typeface="Calibri"/>
              </a:rPr>
              <a:t>Zoo </a:t>
            </a:r>
            <a:r>
              <a:rPr lang="en-US" dirty="0" err="1">
                <a:solidFill>
                  <a:srgbClr val="93C47D"/>
                </a:solidFill>
                <a:latin typeface="Calibri"/>
                <a:ea typeface="Calibri"/>
                <a:cs typeface="Calibri"/>
                <a:sym typeface="Calibri"/>
              </a:rPr>
              <a:t>heev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Koj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kawm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tiav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lawm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laub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Txoj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caij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peb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muab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ib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daim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ntawv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qhua</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thiab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muaj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lub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sij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hawm</a:t>
            </a:r>
            <a:r>
              <a:rPr lang="en-US" dirty="0">
                <a:solidFill>
                  <a:srgbClr val="93C47D"/>
                </a:solidFill>
                <a:latin typeface="Calibri"/>
                <a:ea typeface="Calibri"/>
                <a:cs typeface="Calibri"/>
                <a:sym typeface="Calibri"/>
              </a:rPr>
              <a:t> no </a:t>
            </a:r>
            <a:r>
              <a:rPr lang="en-US" dirty="0" err="1">
                <a:solidFill>
                  <a:srgbClr val="93C47D"/>
                </a:solidFill>
                <a:latin typeface="Calibri"/>
                <a:ea typeface="Calibri"/>
                <a:cs typeface="Calibri"/>
                <a:sym typeface="Calibri"/>
              </a:rPr>
              <a:t>los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qhua</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koj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txoj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kev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muaj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siab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tuaj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koom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peb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Peb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xav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hais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tias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koj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yuav</a:t>
            </a:r>
            <a:r>
              <a:rPr lang="en-US" dirty="0">
                <a:solidFill>
                  <a:srgbClr val="93C47D"/>
                </a:solidFill>
                <a:latin typeface="Calibri"/>
                <a:ea typeface="Calibri"/>
                <a:cs typeface="Calibri"/>
                <a:sym typeface="Calibri"/>
              </a:rPr>
              <a:t> tau </a:t>
            </a:r>
            <a:r>
              <a:rPr lang="en-US" dirty="0" err="1">
                <a:solidFill>
                  <a:srgbClr val="93C47D"/>
                </a:solidFill>
                <a:latin typeface="Calibri"/>
                <a:ea typeface="Calibri"/>
                <a:cs typeface="Calibri"/>
                <a:sym typeface="Calibri"/>
              </a:rPr>
              <a:t>taub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thiab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paub</a:t>
            </a:r>
            <a:r>
              <a:rPr lang="en-US" dirty="0">
                <a:solidFill>
                  <a:srgbClr val="93C47D"/>
                </a:solidFill>
                <a:latin typeface="Calibri"/>
                <a:ea typeface="Calibri"/>
                <a:cs typeface="Calibri"/>
                <a:sym typeface="Calibri"/>
              </a:rPr>
              <a:t> zoo </a:t>
            </a:r>
            <a:r>
              <a:rPr lang="en-US" dirty="0" err="1">
                <a:solidFill>
                  <a:srgbClr val="93C47D"/>
                </a:solidFill>
                <a:latin typeface="Calibri"/>
                <a:ea typeface="Calibri"/>
                <a:cs typeface="Calibri"/>
                <a:sym typeface="Calibri"/>
              </a:rPr>
              <a:t>dua</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txog</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koj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tus</a:t>
            </a:r>
            <a:r>
              <a:rPr lang="en-US" dirty="0">
                <a:solidFill>
                  <a:srgbClr val="93C47D"/>
                </a:solidFill>
                <a:latin typeface="Calibri"/>
                <a:ea typeface="Calibri"/>
                <a:cs typeface="Calibri"/>
                <a:sym typeface="Calibri"/>
              </a:rPr>
              <a:t> me </a:t>
            </a:r>
            <a:r>
              <a:rPr lang="en-US" dirty="0" err="1">
                <a:solidFill>
                  <a:srgbClr val="93C47D"/>
                </a:solidFill>
                <a:latin typeface="Calibri"/>
                <a:ea typeface="Calibri"/>
                <a:cs typeface="Calibri"/>
                <a:sym typeface="Calibri"/>
              </a:rPr>
              <a:t>nyuam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txoj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kev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kawm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ntawv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hauv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chav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kawm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ob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hom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lus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ces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koj</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yuav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paub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los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mus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pab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txhawb</a:t>
            </a:r>
            <a:r>
              <a:rPr lang="en-US" dirty="0">
                <a:solidFill>
                  <a:srgbClr val="93C47D"/>
                </a:solidFill>
                <a:latin typeface="Calibri"/>
                <a:ea typeface="Calibri"/>
                <a:cs typeface="Calibri"/>
                <a:sym typeface="Calibri"/>
              </a:rPr>
              <a:t> li </a:t>
            </a:r>
            <a:r>
              <a:rPr lang="en-US" dirty="0" err="1">
                <a:solidFill>
                  <a:srgbClr val="93C47D"/>
                </a:solidFill>
                <a:latin typeface="Calibri"/>
                <a:ea typeface="Calibri"/>
                <a:cs typeface="Calibri"/>
                <a:sym typeface="Calibri"/>
              </a:rPr>
              <a:t>cas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kom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nws</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kawm</a:t>
            </a:r>
            <a:r>
              <a:rPr lang="en-US" dirty="0">
                <a:solidFill>
                  <a:srgbClr val="93C47D"/>
                </a:solidFill>
                <a:latin typeface="Calibri"/>
                <a:ea typeface="Calibri"/>
                <a:cs typeface="Calibri"/>
                <a:sym typeface="Calibri"/>
              </a:rPr>
              <a:t> tau </a:t>
            </a:r>
            <a:r>
              <a:rPr lang="en-US" dirty="0" err="1">
                <a:solidFill>
                  <a:srgbClr val="93C47D"/>
                </a:solidFill>
                <a:latin typeface="Calibri"/>
                <a:ea typeface="Calibri"/>
                <a:cs typeface="Calibri"/>
                <a:sym typeface="Calibri"/>
              </a:rPr>
              <a:t>ntawv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mus</a:t>
            </a:r>
            <a:r>
              <a:rPr lang="en-US" dirty="0">
                <a:solidFill>
                  <a:srgbClr val="93C47D"/>
                </a:solidFill>
                <a:latin typeface="Calibri"/>
                <a:ea typeface="Calibri"/>
                <a:cs typeface="Calibri"/>
                <a:sym typeface="Calibri"/>
              </a:rPr>
              <a:t> zoo tam sis no </a:t>
            </a:r>
            <a:r>
              <a:rPr lang="en-US" dirty="0" err="1">
                <a:solidFill>
                  <a:srgbClr val="93C47D"/>
                </a:solidFill>
                <a:latin typeface="Calibri"/>
                <a:ea typeface="Calibri"/>
                <a:cs typeface="Calibri"/>
                <a:sym typeface="Calibri"/>
              </a:rPr>
              <a:t>thiab</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lawm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yav</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pem</a:t>
            </a:r>
            <a:r>
              <a:rPr lang="en-US" dirty="0">
                <a:solidFill>
                  <a:srgbClr val="93C47D"/>
                </a:solidFill>
                <a:latin typeface="Calibri"/>
                <a:ea typeface="Calibri"/>
                <a:cs typeface="Calibri"/>
                <a:sym typeface="Calibri"/>
              </a:rPr>
              <a:t> </a:t>
            </a:r>
            <a:r>
              <a:rPr lang="en-US" dirty="0" err="1">
                <a:solidFill>
                  <a:srgbClr val="93C47D"/>
                </a:solidFill>
                <a:latin typeface="Calibri"/>
                <a:ea typeface="Calibri"/>
                <a:cs typeface="Calibri"/>
                <a:sym typeface="Calibri"/>
              </a:rPr>
              <a:t>suab</a:t>
            </a:r>
            <a:r>
              <a:rPr lang="en-US" dirty="0">
                <a:solidFill>
                  <a:srgbClr val="93C47D"/>
                </a:solidFill>
                <a:latin typeface="Calibri"/>
                <a:ea typeface="Calibri"/>
                <a:cs typeface="Calibri"/>
                <a:sym typeface="Calibri"/>
              </a:rPr>
              <a:t>.</a:t>
            </a:r>
            <a:endParaRP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032680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668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i="0" dirty="0">
              <a:solidFill>
                <a:srgbClr val="FF0000"/>
              </a:solidFill>
            </a:endParaRPr>
          </a:p>
          <a:p>
            <a:pPr marL="0" lvl="0" indent="0" algn="l" rtl="0">
              <a:spcBef>
                <a:spcPts val="0"/>
              </a:spcBef>
              <a:spcAft>
                <a:spcPts val="0"/>
              </a:spcAft>
              <a:buClr>
                <a:schemeClr val="dk1"/>
              </a:buClr>
              <a:buSzPts val="1100"/>
              <a:buFont typeface="Arial"/>
              <a:buNone/>
            </a:pPr>
            <a:endParaRPr dirty="0">
              <a:highlight>
                <a:srgbClr val="FFFF00"/>
              </a:highlight>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endParaRPr dirty="0">
              <a:highlight>
                <a:srgbClr val="FFFF00"/>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highlight>
                <a:srgbClr val="FFFF00"/>
              </a:highlight>
            </a:endParaRPr>
          </a:p>
          <a:p>
            <a:pPr marL="0" lvl="0" indent="0" algn="l" rtl="0">
              <a:spcBef>
                <a:spcPts val="0"/>
              </a:spcBef>
              <a:spcAft>
                <a:spcPts val="0"/>
              </a:spcAft>
              <a:buClr>
                <a:schemeClr val="dk1"/>
              </a:buClr>
              <a:buSzPts val="1100"/>
              <a:buFont typeface="Arial"/>
              <a:buNone/>
            </a:pPr>
            <a:endParaRPr>
              <a:highlight>
                <a:srgbClr val="FFFF00"/>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sz="1100" b="1" i="0" u="none" strike="noStrike" cap="none" dirty="0">
              <a:solidFill>
                <a:schemeClr val="dk1"/>
              </a:solidFill>
              <a:effectLst/>
              <a:latin typeface="Arial"/>
              <a:ea typeface="Arial"/>
              <a:cs typeface="Arial"/>
              <a:sym typeface="Arial"/>
            </a:endParaRPr>
          </a:p>
          <a:p>
            <a:pPr>
              <a:buNone/>
            </a:pPr>
            <a:r>
              <a:rPr lang="en-US" sz="1100" b="1" i="0" u="none" strike="noStrike" cap="none" dirty="0">
                <a:solidFill>
                  <a:schemeClr val="dk1"/>
                </a:solidFill>
                <a:effectLst/>
                <a:latin typeface="Arial"/>
                <a:ea typeface="Arial"/>
                <a:cs typeface="Arial"/>
                <a:sym typeface="Arial"/>
              </a:rPr>
              <a:t>The first Seal of Biliteracy was created in 2008 as part of a grassroots effort by the nonprofit group, “Californians Together.”  Their goal was to recognize high school graduates who had obtained high levels of competency in one or more languages in addition to English.  The seal has gained in popularity throughout the United States in recent years.</a:t>
            </a:r>
          </a:p>
          <a:p>
            <a:pPr>
              <a:buNone/>
            </a:pPr>
            <a:endParaRPr lang="en-US" sz="1100" b="1" i="0" u="none" strike="noStrike" cap="none" dirty="0">
              <a:solidFill>
                <a:schemeClr val="dk1"/>
              </a:solidFill>
              <a:effectLst/>
              <a:latin typeface="Arial"/>
              <a:ea typeface="Arial"/>
              <a:cs typeface="Arial"/>
              <a:sym typeface="Arial"/>
            </a:endParaRPr>
          </a:p>
          <a:p>
            <a:pPr>
              <a:buNone/>
            </a:pPr>
            <a:r>
              <a:rPr lang="en-US" sz="1100" b="0" i="0" u="none" strike="noStrike" cap="none" dirty="0" err="1">
                <a:solidFill>
                  <a:schemeClr val="dk1"/>
                </a:solidFill>
                <a:effectLst/>
                <a:latin typeface="Arial"/>
                <a:ea typeface="Arial"/>
                <a:cs typeface="Arial"/>
                <a:sym typeface="Arial"/>
              </a:rPr>
              <a:t>Thawj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thawj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qov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qhuas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rau</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paub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hom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tsim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thaum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xyoo</a:t>
            </a:r>
            <a:r>
              <a:rPr lang="en-US" sz="1100" b="0" i="0" u="none" strike="noStrike" cap="none" dirty="0">
                <a:solidFill>
                  <a:schemeClr val="dk1"/>
                </a:solidFill>
                <a:effectLst/>
                <a:latin typeface="Arial"/>
                <a:ea typeface="Arial"/>
                <a:cs typeface="Arial"/>
                <a:sym typeface="Arial"/>
              </a:rPr>
              <a:t> 2008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tsim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los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koom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haum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Californias</a:t>
            </a:r>
            <a:r>
              <a:rPr lang="en-US" sz="1100" b="0" i="0" u="none" strike="noStrike" cap="none" dirty="0">
                <a:solidFill>
                  <a:schemeClr val="dk1"/>
                </a:solidFill>
                <a:effectLst/>
                <a:latin typeface="Arial"/>
                <a:ea typeface="Arial"/>
                <a:cs typeface="Arial"/>
                <a:sym typeface="Arial"/>
              </a:rPr>
              <a:t> Together.”  </a:t>
            </a:r>
            <a:r>
              <a:rPr lang="en-US" sz="1100" b="0" i="0" u="none" strike="noStrike" cap="none" dirty="0" err="1">
                <a:solidFill>
                  <a:schemeClr val="dk1"/>
                </a:solidFill>
                <a:effectLst/>
                <a:latin typeface="Arial"/>
                <a:ea typeface="Arial"/>
                <a:cs typeface="Arial"/>
                <a:sym typeface="Arial"/>
              </a:rPr>
              <a:t>Lawv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hom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phiaj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los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qhuas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cov</a:t>
            </a:r>
            <a:r>
              <a:rPr lang="en-US" sz="1100" b="0" i="0" u="none" strike="noStrike" cap="none" dirty="0">
                <a:solidFill>
                  <a:schemeClr val="dk1"/>
                </a:solidFill>
                <a:effectLst/>
                <a:latin typeface="Arial"/>
                <a:ea typeface="Arial"/>
                <a:cs typeface="Arial"/>
                <a:sym typeface="Arial"/>
              </a:rPr>
              <a:t> tub </a:t>
            </a:r>
            <a:r>
              <a:rPr lang="en-US" sz="1100" b="0" i="0" u="none" strike="noStrike" cap="none" dirty="0" err="1">
                <a:solidFill>
                  <a:schemeClr val="dk1"/>
                </a:solidFill>
                <a:effectLst/>
                <a:latin typeface="Arial"/>
                <a:ea typeface="Arial"/>
                <a:cs typeface="Arial"/>
                <a:sym typeface="Arial"/>
              </a:rPr>
              <a:t>ntxhais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tiav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paub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sau</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nyeem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rau</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los</a:t>
            </a:r>
            <a:r>
              <a:rPr lang="en-US" sz="1100" b="0" i="0" u="none" strike="noStrike" cap="none" dirty="0">
                <a:solidFill>
                  <a:schemeClr val="dk1"/>
                </a:solidFill>
                <a:effectLst/>
                <a:latin typeface="Arial"/>
                <a:ea typeface="Arial"/>
                <a:cs typeface="Arial"/>
                <a:sym typeface="Arial"/>
              </a:rPr>
              <a:t> sis </a:t>
            </a:r>
            <a:r>
              <a:rPr lang="en-US" sz="1100" b="0" i="0" u="none" strike="noStrike" cap="none" dirty="0" err="1">
                <a:solidFill>
                  <a:schemeClr val="dk1"/>
                </a:solidFill>
                <a:effectLst/>
                <a:latin typeface="Arial"/>
                <a:ea typeface="Arial"/>
                <a:cs typeface="Arial"/>
                <a:sym typeface="Arial"/>
              </a:rPr>
              <a:t>tshaj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hom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sauv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Askiv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Qhov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qhuas</a:t>
            </a:r>
            <a:r>
              <a:rPr lang="en-US" sz="1100" b="0" i="0" u="none" strike="noStrike" cap="none" dirty="0">
                <a:solidFill>
                  <a:schemeClr val="dk1"/>
                </a:solidFill>
                <a:effectLst/>
                <a:latin typeface="Arial"/>
                <a:ea typeface="Arial"/>
                <a:cs typeface="Arial"/>
                <a:sym typeface="Arial"/>
              </a:rPr>
              <a:t> no tau </a:t>
            </a:r>
            <a:r>
              <a:rPr lang="en-US" sz="1100" b="0" i="0" u="none" strike="noStrike" cap="none" dirty="0" err="1">
                <a:solidFill>
                  <a:schemeClr val="dk1"/>
                </a:solidFill>
                <a:effectLst/>
                <a:latin typeface="Arial"/>
                <a:ea typeface="Arial"/>
                <a:cs typeface="Arial"/>
                <a:sym typeface="Arial"/>
              </a:rPr>
              <a:t>nrov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muaj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muaj</a:t>
            </a:r>
            <a:r>
              <a:rPr lang="en-US" sz="1100" b="0" i="0" u="none" strike="noStrike" cap="none" dirty="0">
                <a:solidFill>
                  <a:schemeClr val="dk1"/>
                </a:solidFill>
                <a:effectLst/>
                <a:latin typeface="Arial"/>
                <a:ea typeface="Arial"/>
                <a:cs typeface="Arial"/>
                <a:sym typeface="Arial"/>
              </a:rPr>
              <a:t> np emus </a:t>
            </a:r>
            <a:r>
              <a:rPr lang="en-US" sz="1100" b="0" i="0" u="none" strike="noStrike" cap="none" dirty="0" err="1">
                <a:solidFill>
                  <a:schemeClr val="dk1"/>
                </a:solidFill>
                <a:effectLst/>
                <a:latin typeface="Arial"/>
                <a:ea typeface="Arial"/>
                <a:cs typeface="Arial"/>
                <a:sym typeface="Arial"/>
              </a:rPr>
              <a:t>thoob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plaws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teb</a:t>
            </a:r>
            <a:r>
              <a:rPr lang="en-US" sz="1100" b="0" i="0" u="none" strike="noStrike" cap="none" dirty="0">
                <a:solidFill>
                  <a:schemeClr val="dk1"/>
                </a:solidFill>
                <a:effectLst/>
                <a:latin typeface="Arial"/>
                <a:ea typeface="Arial"/>
                <a:cs typeface="Arial"/>
                <a:sym typeface="Arial"/>
              </a:rPr>
              <a:t> chaws </a:t>
            </a:r>
            <a:r>
              <a:rPr lang="en-US" sz="1100" b="0" i="0" u="none" strike="noStrike" cap="none" dirty="0" err="1">
                <a:solidFill>
                  <a:schemeClr val="dk1"/>
                </a:solidFill>
                <a:effectLst/>
                <a:latin typeface="Arial"/>
                <a:ea typeface="Arial"/>
                <a:cs typeface="Arial"/>
                <a:sym typeface="Arial"/>
              </a:rPr>
              <a:t>Asmeslicas</a:t>
            </a:r>
            <a:r>
              <a:rPr lang="en-US" sz="1100" b="0" i="0" u="none" strike="noStrike" cap="none" dirty="0">
                <a:solidFill>
                  <a:schemeClr val="dk1"/>
                </a:solidFill>
                <a:effectLst/>
                <a:latin typeface="Arial"/>
                <a:ea typeface="Arial"/>
                <a:cs typeface="Arial"/>
                <a:sym typeface="Arial"/>
              </a:rPr>
              <a:t> tau </a:t>
            </a:r>
            <a:r>
              <a:rPr lang="en-US" sz="1100" b="0" i="0" u="none" strike="noStrike" cap="none" dirty="0" err="1">
                <a:solidFill>
                  <a:schemeClr val="dk1"/>
                </a:solidFill>
                <a:effectLst/>
                <a:latin typeface="Arial"/>
                <a:ea typeface="Arial"/>
                <a:cs typeface="Arial"/>
                <a:sym typeface="Arial"/>
              </a:rPr>
              <a:t>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peb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xyoo</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los</a:t>
            </a:r>
            <a:r>
              <a:rPr lang="en-US" sz="1100" b="0" i="0" u="none" strike="noStrike" cap="none" dirty="0">
                <a:solidFill>
                  <a:schemeClr val="dk1"/>
                </a:solidFill>
                <a:effectLst/>
                <a:latin typeface="Arial"/>
                <a:ea typeface="Arial"/>
                <a:cs typeface="Arial"/>
                <a:sym typeface="Arial"/>
              </a:rPr>
              <a:t> no.  </a:t>
            </a:r>
          </a:p>
          <a:p>
            <a:pPr>
              <a:buNone/>
            </a:pPr>
            <a:endParaRPr lang="en-US" sz="11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4429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50"/>
              <a:buFont typeface="Arial"/>
              <a:buNone/>
            </a:pPr>
            <a:endParaRPr sz="115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50"/>
              <a:buFont typeface="Arial"/>
              <a:buNone/>
            </a:pPr>
            <a:endParaRPr sz="115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 name="Google Shape;19;p2"/>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 name="Google Shape;20;p2"/>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Clr>
                <a:srgbClr val="FFFFFF"/>
              </a:buClr>
              <a:buSzPts val="1400"/>
              <a:buFont typeface="Arial"/>
              <a:buNone/>
              <a:defRPr/>
            </a:lvl1pPr>
            <a:lvl2pPr marL="0" lvl="1" indent="0" algn="ctr">
              <a:lnSpc>
                <a:spcPct val="100000"/>
              </a:lnSpc>
              <a:spcBef>
                <a:spcPts val="0"/>
              </a:spcBef>
              <a:spcAft>
                <a:spcPts val="0"/>
              </a:spcAft>
              <a:buClr>
                <a:srgbClr val="FFFFFF"/>
              </a:buClr>
              <a:buSzPts val="1400"/>
              <a:buFont typeface="Arial"/>
              <a:buNone/>
              <a:defRPr/>
            </a:lvl2pPr>
            <a:lvl3pPr marL="0" lvl="2" indent="0" algn="ctr">
              <a:lnSpc>
                <a:spcPct val="100000"/>
              </a:lnSpc>
              <a:spcBef>
                <a:spcPts val="0"/>
              </a:spcBef>
              <a:spcAft>
                <a:spcPts val="0"/>
              </a:spcAft>
              <a:buClr>
                <a:srgbClr val="FFFFFF"/>
              </a:buClr>
              <a:buSzPts val="1400"/>
              <a:buFont typeface="Arial"/>
              <a:buNone/>
              <a:defRPr/>
            </a:lvl3pPr>
            <a:lvl4pPr marL="0" lvl="3" indent="0" algn="ctr">
              <a:lnSpc>
                <a:spcPct val="100000"/>
              </a:lnSpc>
              <a:spcBef>
                <a:spcPts val="0"/>
              </a:spcBef>
              <a:spcAft>
                <a:spcPts val="0"/>
              </a:spcAft>
              <a:buClr>
                <a:srgbClr val="FFFFFF"/>
              </a:buClr>
              <a:buSzPts val="1400"/>
              <a:buFont typeface="Arial"/>
              <a:buNone/>
              <a:defRPr/>
            </a:lvl4pPr>
            <a:lvl5pPr marL="0" lvl="4" indent="0" algn="ctr">
              <a:lnSpc>
                <a:spcPct val="100000"/>
              </a:lnSpc>
              <a:spcBef>
                <a:spcPts val="0"/>
              </a:spcBef>
              <a:spcAft>
                <a:spcPts val="0"/>
              </a:spcAft>
              <a:buClr>
                <a:srgbClr val="FFFFFF"/>
              </a:buClr>
              <a:buSzPts val="1400"/>
              <a:buFont typeface="Arial"/>
              <a:buNone/>
              <a:defRPr/>
            </a:lvl5pPr>
            <a:lvl6pPr marL="0" lvl="5" indent="0" algn="ctr">
              <a:lnSpc>
                <a:spcPct val="100000"/>
              </a:lnSpc>
              <a:spcBef>
                <a:spcPts val="0"/>
              </a:spcBef>
              <a:spcAft>
                <a:spcPts val="0"/>
              </a:spcAft>
              <a:buClr>
                <a:srgbClr val="FFFFFF"/>
              </a:buClr>
              <a:buSzPts val="1400"/>
              <a:buFont typeface="Arial"/>
              <a:buNone/>
              <a:defRPr/>
            </a:lvl6pPr>
            <a:lvl7pPr marL="0" lvl="6" indent="0" algn="ctr">
              <a:lnSpc>
                <a:spcPct val="100000"/>
              </a:lnSpc>
              <a:spcBef>
                <a:spcPts val="0"/>
              </a:spcBef>
              <a:spcAft>
                <a:spcPts val="0"/>
              </a:spcAft>
              <a:buClr>
                <a:srgbClr val="FFFFFF"/>
              </a:buClr>
              <a:buSzPts val="1400"/>
              <a:buFont typeface="Arial"/>
              <a:buNone/>
              <a:defRPr/>
            </a:lvl7pPr>
            <a:lvl8pPr marL="0" lvl="7" indent="0" algn="ctr">
              <a:lnSpc>
                <a:spcPct val="100000"/>
              </a:lnSpc>
              <a:spcBef>
                <a:spcPts val="0"/>
              </a:spcBef>
              <a:spcAft>
                <a:spcPts val="0"/>
              </a:spcAft>
              <a:buClr>
                <a:srgbClr val="FFFFFF"/>
              </a:buClr>
              <a:buSzPts val="1400"/>
              <a:buFont typeface="Arial"/>
              <a:buNone/>
              <a:defRPr/>
            </a:lvl8pPr>
            <a:lvl9pPr marL="0" lvl="8" indent="0" algn="ctr">
              <a:lnSpc>
                <a:spcPct val="100000"/>
              </a:lnSpc>
              <a:spcBef>
                <a:spcPts val="0"/>
              </a:spcBef>
              <a:spcAft>
                <a:spcPts val="0"/>
              </a:spcAft>
              <a:buClr>
                <a:srgbClr val="FFFFFF"/>
              </a:buClr>
              <a:buSzPts val="1400"/>
              <a:buFont typeface="Aria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5"/>
        <p:cNvGrpSpPr/>
        <p:nvPr/>
      </p:nvGrpSpPr>
      <p:grpSpPr>
        <a:xfrm>
          <a:off x="0" y="0"/>
          <a:ext cx="0" cy="0"/>
          <a:chOff x="0" y="0"/>
          <a:chExt cx="0" cy="0"/>
        </a:xfrm>
      </p:grpSpPr>
      <p:cxnSp>
        <p:nvCxnSpPr>
          <p:cNvPr id="116" name="Google Shape;116;p12"/>
          <p:cNvCxnSpPr/>
          <p:nvPr/>
        </p:nvCxnSpPr>
        <p:spPr>
          <a:xfrm>
            <a:off x="8763000" y="0"/>
            <a:ext cx="0" cy="5143500"/>
          </a:xfrm>
          <a:prstGeom prst="straightConnector1">
            <a:avLst/>
          </a:prstGeom>
          <a:noFill/>
          <a:ln w="38100" cap="flat" cmpd="sng">
            <a:solidFill>
              <a:srgbClr val="B1C0DA"/>
            </a:solidFill>
            <a:prstDash val="solid"/>
            <a:round/>
            <a:headEnd type="none" w="sm" len="sm"/>
            <a:tailEnd type="none" w="sm" len="sm"/>
          </a:ln>
        </p:spPr>
      </p:cxnSp>
      <p:sp>
        <p:nvSpPr>
          <p:cNvPr id="117" name="Google Shape;117;p12"/>
          <p:cNvSpPr/>
          <p:nvPr/>
        </p:nvSpPr>
        <p:spPr>
          <a:xfrm>
            <a:off x="8156448" y="4286250"/>
            <a:ext cx="548640" cy="4114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8" name="Google Shape;118;p12"/>
          <p:cNvSpPr txBox="1">
            <a:spLocks noGrp="1"/>
          </p:cNvSpPr>
          <p:nvPr>
            <p:ph type="title"/>
          </p:nvPr>
        </p:nvSpPr>
        <p:spPr>
          <a:xfrm rot="5400000">
            <a:off x="4138803" y="2343150"/>
            <a:ext cx="4732020" cy="4572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2"/>
          <p:cNvSpPr>
            <a:spLocks noGrp="1"/>
          </p:cNvSpPr>
          <p:nvPr>
            <p:ph type="pic" idx="2"/>
          </p:nvPr>
        </p:nvSpPr>
        <p:spPr>
          <a:xfrm>
            <a:off x="0" y="0"/>
            <a:ext cx="6172200" cy="5143500"/>
          </a:xfrm>
          <a:prstGeom prst="rect">
            <a:avLst/>
          </a:prstGeom>
          <a:solidFill>
            <a:schemeClr val="lt2"/>
          </a:solidFill>
          <a:ln>
            <a:noFill/>
          </a:ln>
        </p:spPr>
        <p:txBody>
          <a:bodyPr spcFirstLastPara="1" wrap="square" lIns="91425" tIns="45700" rIns="91425" bIns="45700" anchor="t" anchorCtr="0"/>
          <a:lstStyle>
            <a:lvl1pPr marR="0" lvl="0" algn="l" rtl="0">
              <a:spcBef>
                <a:spcPts val="600"/>
              </a:spcBef>
              <a:spcAft>
                <a:spcPts val="0"/>
              </a:spcAft>
              <a:buClr>
                <a:schemeClr val="accent1"/>
              </a:buClr>
              <a:buSzPts val="2240"/>
              <a:buFont typeface="Noto Sans Symbols"/>
              <a:buNone/>
              <a:defRPr sz="32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R="0" lvl="3" algn="l" rtl="0">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R="0" lvl="4" algn="l" rtl="0">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R="0" lvl="5"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R="0" lvl="6" algn="l" rtl="0">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R="0" lvl="7"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R="0" lvl="8" algn="l" rtl="0">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20" name="Google Shape;120;p12"/>
          <p:cNvSpPr txBox="1">
            <a:spLocks noGrp="1"/>
          </p:cNvSpPr>
          <p:nvPr>
            <p:ph type="body" idx="1"/>
          </p:nvPr>
        </p:nvSpPr>
        <p:spPr>
          <a:xfrm>
            <a:off x="6765798" y="198596"/>
            <a:ext cx="1524000" cy="3717036"/>
          </a:xfrm>
          <a:prstGeom prst="rect">
            <a:avLst/>
          </a:prstGeom>
          <a:noFill/>
          <a:ln>
            <a:noFill/>
          </a:ln>
        </p:spPr>
        <p:txBody>
          <a:bodyPr spcFirstLastPara="1" wrap="square" lIns="91425" tIns="45700" rIns="91425" bIns="45700" anchor="t" anchorCtr="0"/>
          <a:lstStyle>
            <a:lvl1pPr marL="457200" lvl="0" indent="-228600" algn="l">
              <a:spcBef>
                <a:spcPts val="100"/>
              </a:spcBef>
              <a:spcAft>
                <a:spcPts val="0"/>
              </a:spcAft>
              <a:buSzPts val="840"/>
              <a:buFont typeface="Calibri"/>
              <a:buNone/>
              <a:defRPr sz="1200"/>
            </a:lvl1pPr>
            <a:lvl2pPr marL="914400" lvl="1" indent="-289560" algn="l">
              <a:spcBef>
                <a:spcPts val="400"/>
              </a:spcBef>
              <a:spcAft>
                <a:spcPts val="0"/>
              </a:spcAft>
              <a:buSzPts val="960"/>
              <a:buChar char="●"/>
              <a:defRPr sz="1200"/>
            </a:lvl2pPr>
            <a:lvl3pPr marL="1371600" lvl="2" indent="-266700" algn="l">
              <a:spcBef>
                <a:spcPts val="200"/>
              </a:spcBef>
              <a:spcAft>
                <a:spcPts val="0"/>
              </a:spcAft>
              <a:buSzPts val="600"/>
              <a:buChar char="•"/>
              <a:defRPr sz="1000"/>
            </a:lvl3pPr>
            <a:lvl4pPr marL="1828800" lvl="3" indent="-262889" algn="l">
              <a:spcBef>
                <a:spcPts val="180"/>
              </a:spcBef>
              <a:spcAft>
                <a:spcPts val="0"/>
              </a:spcAft>
              <a:buSzPts val="540"/>
              <a:buChar char="•"/>
              <a:defRPr sz="900"/>
            </a:lvl4pPr>
            <a:lvl5pPr marL="2286000" lvl="4" indent="-267461" algn="l">
              <a:spcBef>
                <a:spcPts val="180"/>
              </a:spcBef>
              <a:spcAft>
                <a:spcPts val="0"/>
              </a:spcAft>
              <a:buSzPts val="612"/>
              <a:buChar char="●"/>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cxnSp>
        <p:nvCxnSpPr>
          <p:cNvPr id="121" name="Google Shape;121;p12"/>
          <p:cNvCxnSpPr/>
          <p:nvPr/>
        </p:nvCxnSpPr>
        <p:spPr>
          <a:xfrm>
            <a:off x="8991600" y="0"/>
            <a:ext cx="0" cy="5143500"/>
          </a:xfrm>
          <a:prstGeom prst="straightConnector1">
            <a:avLst/>
          </a:prstGeom>
          <a:noFill/>
          <a:ln w="9525" cap="flat" cmpd="sng">
            <a:solidFill>
              <a:schemeClr val="dk1"/>
            </a:solidFill>
            <a:prstDash val="solid"/>
            <a:round/>
            <a:headEnd type="none" w="sm" len="sm"/>
            <a:tailEnd type="none" w="sm" len="sm"/>
          </a:ln>
        </p:spPr>
      </p:cxnSp>
      <p:sp>
        <p:nvSpPr>
          <p:cNvPr id="122" name="Google Shape;122;p12"/>
          <p:cNvSpPr/>
          <p:nvPr/>
        </p:nvSpPr>
        <p:spPr>
          <a:xfrm>
            <a:off x="8839200" y="0"/>
            <a:ext cx="304800" cy="5143500"/>
          </a:xfrm>
          <a:prstGeom prst="rect">
            <a:avLst/>
          </a:prstGeom>
          <a:solidFill>
            <a:srgbClr val="B1C0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23" name="Google Shape;123;p12"/>
          <p:cNvCxnSpPr/>
          <p:nvPr/>
        </p:nvCxnSpPr>
        <p:spPr>
          <a:xfrm>
            <a:off x="8915400" y="0"/>
            <a:ext cx="0" cy="5143500"/>
          </a:xfrm>
          <a:prstGeom prst="straightConnector1">
            <a:avLst/>
          </a:prstGeom>
          <a:noFill/>
          <a:ln w="9525" cap="flat" cmpd="sng">
            <a:solidFill>
              <a:schemeClr val="accent1"/>
            </a:solidFill>
            <a:prstDash val="solid"/>
            <a:round/>
            <a:headEnd type="none" w="sm" len="sm"/>
            <a:tailEnd type="none" w="sm" len="sm"/>
          </a:ln>
        </p:spPr>
      </p:cxnSp>
      <p:cxnSp>
        <p:nvCxnSpPr>
          <p:cNvPr id="124" name="Google Shape;124;p12"/>
          <p:cNvCxnSpPr/>
          <p:nvPr/>
        </p:nvCxnSpPr>
        <p:spPr>
          <a:xfrm>
            <a:off x="6248400" y="0"/>
            <a:ext cx="0" cy="5143500"/>
          </a:xfrm>
          <a:prstGeom prst="straightConnector1">
            <a:avLst/>
          </a:prstGeom>
          <a:noFill/>
          <a:ln w="38100" cap="flat" cmpd="sng">
            <a:solidFill>
              <a:srgbClr val="B1C0DA"/>
            </a:solidFill>
            <a:prstDash val="solid"/>
            <a:round/>
            <a:headEnd type="none" w="sm" len="sm"/>
            <a:tailEnd type="none" w="sm" len="sm"/>
          </a:ln>
        </p:spPr>
      </p:cxnSp>
      <p:cxnSp>
        <p:nvCxnSpPr>
          <p:cNvPr id="125" name="Google Shape;125;p12"/>
          <p:cNvCxnSpPr/>
          <p:nvPr/>
        </p:nvCxnSpPr>
        <p:spPr>
          <a:xfrm>
            <a:off x="6192296" y="0"/>
            <a:ext cx="0" cy="5143500"/>
          </a:xfrm>
          <a:prstGeom prst="straightConnector1">
            <a:avLst/>
          </a:prstGeom>
          <a:noFill/>
          <a:ln w="12700" cap="flat" cmpd="sng">
            <a:solidFill>
              <a:schemeClr val="accent1"/>
            </a:solidFill>
            <a:prstDash val="solid"/>
            <a:round/>
            <a:headEnd type="none" w="sm" len="sm"/>
            <a:tailEnd type="none" w="sm" len="sm"/>
          </a:ln>
        </p:spPr>
      </p:cxnSp>
      <p:sp>
        <p:nvSpPr>
          <p:cNvPr id="126" name="Google Shape;126;p12"/>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7" name="Google Shape;127;p12"/>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12"/>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9"/>
        <p:cNvGrpSpPr/>
        <p:nvPr/>
      </p:nvGrpSpPr>
      <p:grpSpPr>
        <a:xfrm>
          <a:off x="0" y="0"/>
          <a:ext cx="0" cy="0"/>
          <a:chOff x="0" y="0"/>
          <a:chExt cx="0" cy="0"/>
        </a:xfrm>
      </p:grpSpPr>
      <p:sp>
        <p:nvSpPr>
          <p:cNvPr id="130" name="Google Shape;130;p13"/>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3"/>
          <p:cNvSpPr txBox="1">
            <a:spLocks noGrp="1"/>
          </p:cNvSpPr>
          <p:nvPr>
            <p:ph type="body" idx="1"/>
          </p:nvPr>
        </p:nvSpPr>
        <p:spPr>
          <a:xfrm rot="5400000">
            <a:off x="2363343" y="-705993"/>
            <a:ext cx="3655314" cy="7467600"/>
          </a:xfrm>
          <a:prstGeom prst="rect">
            <a:avLst/>
          </a:prstGeom>
          <a:noFill/>
          <a:ln>
            <a:noFill/>
          </a:ln>
        </p:spPr>
        <p:txBody>
          <a:bodyPr spcFirstLastPara="1" wrap="square" lIns="91425" tIns="45700" rIns="91425" bIns="45700" anchor="t" anchorCtr="0"/>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2" name="Google Shape;132;p13"/>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3" name="Google Shape;133;p13"/>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4" name="Google Shape;134;p13"/>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xfrm rot="5400000">
            <a:off x="5273278" y="1562102"/>
            <a:ext cx="4388644" cy="16764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8" name="Google Shape;138;p14"/>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9" name="Google Shape;139;p14"/>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0" name="Google Shape;140;p14"/>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002060"/>
              </a:buClr>
              <a:buSzPts val="3600"/>
              <a:buFont typeface="Calibri"/>
              <a:buNone/>
              <a:defRPr sz="36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15"/>
          <p:cNvSpPr txBox="1">
            <a:spLocks noGrp="1"/>
          </p:cNvSpPr>
          <p:nvPr>
            <p:ph type="ftr" idx="11"/>
          </p:nvPr>
        </p:nvSpPr>
        <p:spPr>
          <a:xfrm>
            <a:off x="4572000" y="4767271"/>
            <a:ext cx="4338320" cy="274637"/>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4" name="Google Shape;144;p15"/>
          <p:cNvSpPr txBox="1">
            <a:spLocks noGrp="1"/>
          </p:cNvSpPr>
          <p:nvPr>
            <p:ph type="sldNum" idx="12"/>
          </p:nvPr>
        </p:nvSpPr>
        <p:spPr>
          <a:xfrm>
            <a:off x="457200" y="4767271"/>
            <a:ext cx="21336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lgn="l">
              <a:spcBef>
                <a:spcPts val="0"/>
              </a:spcBef>
              <a:spcAft>
                <a:spcPts val="0"/>
              </a:spcAft>
              <a:buClr>
                <a:schemeClr val="dk2"/>
              </a:buClr>
              <a:buSzPts val="3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35280" algn="l">
              <a:spcBef>
                <a:spcPts val="0"/>
              </a:spcBef>
              <a:spcAft>
                <a:spcPts val="0"/>
              </a:spcAft>
              <a:buSzPts val="1680"/>
              <a:buChar char="•"/>
              <a:defRPr/>
            </a:lvl1pPr>
            <a:lvl2pPr marL="914400" lvl="1" indent="-335280" algn="l">
              <a:spcBef>
                <a:spcPts val="0"/>
              </a:spcBef>
              <a:spcAft>
                <a:spcPts val="0"/>
              </a:spcAft>
              <a:buSzPts val="1680"/>
              <a:buChar char="●"/>
              <a:defRPr/>
            </a:lvl2pPr>
            <a:lvl3pPr marL="1371600" lvl="2" indent="-297180" algn="l">
              <a:spcBef>
                <a:spcPts val="0"/>
              </a:spcBef>
              <a:spcAft>
                <a:spcPts val="0"/>
              </a:spcAft>
              <a:buSzPts val="1080"/>
              <a:buChar char="•"/>
              <a:defRPr/>
            </a:lvl3pPr>
            <a:lvl4pPr marL="1828800" lvl="3" indent="-297180" algn="l">
              <a:spcBef>
                <a:spcPts val="0"/>
              </a:spcBef>
              <a:spcAft>
                <a:spcPts val="0"/>
              </a:spcAft>
              <a:buSzPts val="1080"/>
              <a:buChar char="•"/>
              <a:defRPr/>
            </a:lvl4pPr>
            <a:lvl5pPr marL="2286000" lvl="4" indent="-297688" algn="l">
              <a:spcBef>
                <a:spcPts val="0"/>
              </a:spcBef>
              <a:spcAft>
                <a:spcPts val="0"/>
              </a:spcAft>
              <a:buSzPts val="1088"/>
              <a:buChar char="●"/>
              <a:defRPr/>
            </a:lvl5pPr>
            <a:lvl6pPr marL="2743200" lvl="5" indent="-330200" algn="l">
              <a:spcBef>
                <a:spcPts val="0"/>
              </a:spcBef>
              <a:spcAft>
                <a:spcPts val="0"/>
              </a:spcAft>
              <a:buSzPts val="1600"/>
              <a:buFont typeface="Century Schoolbook"/>
              <a:buChar char="•"/>
              <a:defRPr/>
            </a:lvl6pPr>
            <a:lvl7pPr marL="3200400" lvl="6" indent="-281939" algn="l">
              <a:spcBef>
                <a:spcPts val="0"/>
              </a:spcBef>
              <a:spcAft>
                <a:spcPts val="0"/>
              </a:spcAft>
              <a:buSzPts val="840"/>
              <a:buChar char="○"/>
              <a:defRPr/>
            </a:lvl7pPr>
            <a:lvl8pPr marL="3657600" lvl="7" indent="-317500" algn="l">
              <a:spcBef>
                <a:spcPts val="0"/>
              </a:spcBef>
              <a:spcAft>
                <a:spcPts val="0"/>
              </a:spcAft>
              <a:buSzPts val="1400"/>
              <a:buFont typeface="Century Schoolbook"/>
              <a:buChar char="•"/>
              <a:defRPr/>
            </a:lvl8pPr>
            <a:lvl9pPr marL="4114800" lvl="8" indent="-317500" algn="l">
              <a:spcBef>
                <a:spcPts val="0"/>
              </a:spcBef>
              <a:spcAft>
                <a:spcPts val="0"/>
              </a:spcAft>
              <a:buSzPts val="1400"/>
              <a:buFont typeface="Century Schoolbook"/>
              <a:buChar char="•"/>
              <a:defRPr/>
            </a:lvl9pPr>
          </a:lstStyle>
          <a:p>
            <a:endParaRPr/>
          </a:p>
        </p:txBody>
      </p:sp>
      <p:sp>
        <p:nvSpPr>
          <p:cNvPr id="24" name="Google Shape;24;p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265500" y="1107950"/>
            <a:ext cx="4045200" cy="1683600"/>
          </a:xfrm>
          <a:prstGeom prst="rect">
            <a:avLst/>
          </a:prstGeom>
          <a:noFill/>
          <a:ln>
            <a:noFill/>
          </a:ln>
        </p:spPr>
        <p:txBody>
          <a:bodyPr spcFirstLastPara="1" wrap="square" lIns="91425" tIns="91425" rIns="91425" bIns="91425" anchor="b" anchorCtr="0"/>
          <a:lstStyle>
            <a:lvl1pPr lvl="0" algn="ctr">
              <a:spcBef>
                <a:spcPts val="0"/>
              </a:spcBef>
              <a:spcAft>
                <a:spcPts val="0"/>
              </a:spcAft>
              <a:buClr>
                <a:schemeClr val="dk2"/>
              </a:buClr>
              <a:buSzPts val="4200"/>
              <a:buFont typeface="Calibri"/>
              <a:buNone/>
              <a:defRPr sz="4200"/>
            </a:lvl1pPr>
            <a:lvl2pPr lvl="1" algn="ctr">
              <a:spcBef>
                <a:spcPts val="0"/>
              </a:spcBef>
              <a:spcAft>
                <a:spcPts val="0"/>
              </a:spcAft>
              <a:buSzPts val="1400"/>
              <a:buNone/>
              <a:defRPr sz="4200"/>
            </a:lvl2pPr>
            <a:lvl3pPr lvl="2" algn="ctr">
              <a:spcBef>
                <a:spcPts val="0"/>
              </a:spcBef>
              <a:spcAft>
                <a:spcPts val="0"/>
              </a:spcAft>
              <a:buSzPts val="1400"/>
              <a:buNone/>
              <a:defRPr sz="4200"/>
            </a:lvl3pPr>
            <a:lvl4pPr lvl="3" algn="ctr">
              <a:spcBef>
                <a:spcPts val="0"/>
              </a:spcBef>
              <a:spcAft>
                <a:spcPts val="0"/>
              </a:spcAft>
              <a:buSzPts val="1400"/>
              <a:buNone/>
              <a:defRPr sz="4200"/>
            </a:lvl4pPr>
            <a:lvl5pPr lvl="4" algn="ctr">
              <a:spcBef>
                <a:spcPts val="0"/>
              </a:spcBef>
              <a:spcAft>
                <a:spcPts val="0"/>
              </a:spcAft>
              <a:buSzPts val="1400"/>
              <a:buNone/>
              <a:defRPr sz="4200"/>
            </a:lvl5pPr>
            <a:lvl6pPr lvl="5" algn="ctr">
              <a:spcBef>
                <a:spcPts val="0"/>
              </a:spcBef>
              <a:spcAft>
                <a:spcPts val="0"/>
              </a:spcAft>
              <a:buSzPts val="1400"/>
              <a:buNone/>
              <a:defRPr sz="4200"/>
            </a:lvl6pPr>
            <a:lvl7pPr lvl="6" algn="ctr">
              <a:spcBef>
                <a:spcPts val="0"/>
              </a:spcBef>
              <a:spcAft>
                <a:spcPts val="0"/>
              </a:spcAft>
              <a:buSzPts val="1400"/>
              <a:buNone/>
              <a:defRPr sz="4200"/>
            </a:lvl7pPr>
            <a:lvl8pPr lvl="7" algn="ctr">
              <a:spcBef>
                <a:spcPts val="0"/>
              </a:spcBef>
              <a:spcAft>
                <a:spcPts val="0"/>
              </a:spcAft>
              <a:buSzPts val="1400"/>
              <a:buNone/>
              <a:defRPr sz="4200"/>
            </a:lvl8pPr>
            <a:lvl9pPr lvl="8" algn="ctr">
              <a:spcBef>
                <a:spcPts val="0"/>
              </a:spcBef>
              <a:spcAft>
                <a:spcPts val="0"/>
              </a:spcAft>
              <a:buSzPts val="1400"/>
              <a:buNone/>
              <a:defRPr sz="4200"/>
            </a:lvl9pPr>
          </a:lstStyle>
          <a:p>
            <a:endParaRPr/>
          </a:p>
        </p:txBody>
      </p:sp>
      <p:sp>
        <p:nvSpPr>
          <p:cNvPr id="32" name="Google Shape;32;p5"/>
          <p:cNvSpPr txBox="1">
            <a:spLocks noGrp="1"/>
          </p:cNvSpPr>
          <p:nvPr>
            <p:ph type="subTitle" idx="1"/>
          </p:nvPr>
        </p:nvSpPr>
        <p:spPr>
          <a:xfrm>
            <a:off x="265500" y="2845200"/>
            <a:ext cx="4045200" cy="13455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Font typeface="Century Schoolbook"/>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Font typeface="Century Schoolbook"/>
              <a:buNone/>
              <a:defRPr sz="2100"/>
            </a:lvl8pPr>
            <a:lvl9pPr lvl="8" algn="ctr">
              <a:lnSpc>
                <a:spcPct val="100000"/>
              </a:lnSpc>
              <a:spcBef>
                <a:spcPts val="0"/>
              </a:spcBef>
              <a:spcAft>
                <a:spcPts val="0"/>
              </a:spcAft>
              <a:buSzPts val="2100"/>
              <a:buFont typeface="Century Schoolbook"/>
              <a:buNone/>
              <a:defRPr sz="2100"/>
            </a:lvl9pPr>
          </a:lstStyle>
          <a:p>
            <a:endParaRPr/>
          </a:p>
        </p:txBody>
      </p:sp>
      <p:sp>
        <p:nvSpPr>
          <p:cNvPr id="33" name="Google Shape;33;p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lvl="0" indent="-335280" algn="l">
              <a:spcBef>
                <a:spcPts val="0"/>
              </a:spcBef>
              <a:spcAft>
                <a:spcPts val="0"/>
              </a:spcAft>
              <a:buClr>
                <a:schemeClr val="lt1"/>
              </a:buClr>
              <a:buSzPts val="1680"/>
              <a:buChar char="•"/>
              <a:defRPr>
                <a:solidFill>
                  <a:schemeClr val="lt1"/>
                </a:solidFill>
              </a:defRPr>
            </a:lvl1pPr>
            <a:lvl2pPr marL="914400" lvl="1" indent="-335280" algn="l">
              <a:spcBef>
                <a:spcPts val="0"/>
              </a:spcBef>
              <a:spcAft>
                <a:spcPts val="0"/>
              </a:spcAft>
              <a:buClr>
                <a:schemeClr val="lt1"/>
              </a:buClr>
              <a:buSzPts val="1680"/>
              <a:buChar char="●"/>
              <a:defRPr>
                <a:solidFill>
                  <a:schemeClr val="lt1"/>
                </a:solidFill>
              </a:defRPr>
            </a:lvl2pPr>
            <a:lvl3pPr marL="1371600" lvl="2" indent="-297180" algn="l">
              <a:spcBef>
                <a:spcPts val="0"/>
              </a:spcBef>
              <a:spcAft>
                <a:spcPts val="0"/>
              </a:spcAft>
              <a:buClr>
                <a:schemeClr val="lt1"/>
              </a:buClr>
              <a:buSzPts val="1080"/>
              <a:buChar char="•"/>
              <a:defRPr>
                <a:solidFill>
                  <a:schemeClr val="lt1"/>
                </a:solidFill>
              </a:defRPr>
            </a:lvl3pPr>
            <a:lvl4pPr marL="1828800" lvl="3" indent="-297180" algn="l">
              <a:spcBef>
                <a:spcPts val="0"/>
              </a:spcBef>
              <a:spcAft>
                <a:spcPts val="0"/>
              </a:spcAft>
              <a:buClr>
                <a:schemeClr val="lt1"/>
              </a:buClr>
              <a:buSzPts val="1080"/>
              <a:buChar char="•"/>
              <a:defRPr>
                <a:solidFill>
                  <a:schemeClr val="lt1"/>
                </a:solidFill>
              </a:defRPr>
            </a:lvl4pPr>
            <a:lvl5pPr marL="2286000" lvl="4" indent="-297688" algn="l">
              <a:spcBef>
                <a:spcPts val="0"/>
              </a:spcBef>
              <a:spcAft>
                <a:spcPts val="0"/>
              </a:spcAft>
              <a:buClr>
                <a:schemeClr val="lt1"/>
              </a:buClr>
              <a:buSzPts val="1088"/>
              <a:buChar char="●"/>
              <a:defRPr>
                <a:solidFill>
                  <a:schemeClr val="lt1"/>
                </a:solidFill>
              </a:defRPr>
            </a:lvl5pPr>
            <a:lvl6pPr marL="2743200" lvl="5" indent="-330200" algn="l">
              <a:spcBef>
                <a:spcPts val="0"/>
              </a:spcBef>
              <a:spcAft>
                <a:spcPts val="0"/>
              </a:spcAft>
              <a:buClr>
                <a:schemeClr val="lt1"/>
              </a:buClr>
              <a:buSzPts val="1600"/>
              <a:buFont typeface="Century Schoolbook"/>
              <a:buChar char="•"/>
              <a:defRPr>
                <a:solidFill>
                  <a:schemeClr val="lt1"/>
                </a:solidFill>
              </a:defRPr>
            </a:lvl6pPr>
            <a:lvl7pPr marL="3200400" lvl="6" indent="-281939" algn="l">
              <a:spcBef>
                <a:spcPts val="0"/>
              </a:spcBef>
              <a:spcAft>
                <a:spcPts val="0"/>
              </a:spcAft>
              <a:buClr>
                <a:schemeClr val="lt1"/>
              </a:buClr>
              <a:buSzPts val="840"/>
              <a:buChar char="○"/>
              <a:defRPr>
                <a:solidFill>
                  <a:schemeClr val="lt1"/>
                </a:solidFill>
              </a:defRPr>
            </a:lvl7pPr>
            <a:lvl8pPr marL="3657600" lvl="7" indent="-317500" algn="l">
              <a:spcBef>
                <a:spcPts val="0"/>
              </a:spcBef>
              <a:spcAft>
                <a:spcPts val="0"/>
              </a:spcAft>
              <a:buClr>
                <a:schemeClr val="lt1"/>
              </a:buClr>
              <a:buSzPts val="1400"/>
              <a:buFont typeface="Century Schoolbook"/>
              <a:buChar char="•"/>
              <a:defRPr>
                <a:solidFill>
                  <a:schemeClr val="lt1"/>
                </a:solidFill>
              </a:defRPr>
            </a:lvl8pPr>
            <a:lvl9pPr marL="4114800" lvl="8" indent="-317500" algn="l">
              <a:spcBef>
                <a:spcPts val="0"/>
              </a:spcBef>
              <a:spcAft>
                <a:spcPts val="0"/>
              </a:spcAft>
              <a:buClr>
                <a:schemeClr val="lt1"/>
              </a:buClr>
              <a:buSzPts val="1400"/>
              <a:buFont typeface="Century Schoolbook"/>
              <a:buChar char="•"/>
              <a:defRPr>
                <a:solidFill>
                  <a:schemeClr val="lt1"/>
                </a:solidFill>
              </a:defRPr>
            </a:lvl9pPr>
          </a:lstStyle>
          <a:p>
            <a:endParaRPr/>
          </a:p>
        </p:txBody>
      </p:sp>
      <p:sp>
        <p:nvSpPr>
          <p:cNvPr id="34" name="Google Shape;34;p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Clr>
                <a:schemeClr val="lt1"/>
              </a:buClr>
              <a:buSzPts val="1400"/>
              <a:buFont typeface="Arial"/>
              <a:buNone/>
              <a:defRPr>
                <a:solidFill>
                  <a:schemeClr val="lt1"/>
                </a:solidFill>
              </a:defRPr>
            </a:lvl1pPr>
            <a:lvl2pPr marL="0" lvl="1" indent="0" algn="ctr">
              <a:lnSpc>
                <a:spcPct val="100000"/>
              </a:lnSpc>
              <a:spcBef>
                <a:spcPts val="0"/>
              </a:spcBef>
              <a:spcAft>
                <a:spcPts val="0"/>
              </a:spcAft>
              <a:buClr>
                <a:schemeClr val="lt1"/>
              </a:buClr>
              <a:buSzPts val="1400"/>
              <a:buFont typeface="Arial"/>
              <a:buNone/>
              <a:defRPr>
                <a:solidFill>
                  <a:schemeClr val="lt1"/>
                </a:solidFill>
              </a:defRPr>
            </a:lvl2pPr>
            <a:lvl3pPr marL="0" lvl="2" indent="0" algn="ctr">
              <a:lnSpc>
                <a:spcPct val="100000"/>
              </a:lnSpc>
              <a:spcBef>
                <a:spcPts val="0"/>
              </a:spcBef>
              <a:spcAft>
                <a:spcPts val="0"/>
              </a:spcAft>
              <a:buClr>
                <a:schemeClr val="lt1"/>
              </a:buClr>
              <a:buSzPts val="1400"/>
              <a:buFont typeface="Arial"/>
              <a:buNone/>
              <a:defRPr>
                <a:solidFill>
                  <a:schemeClr val="lt1"/>
                </a:solidFill>
              </a:defRPr>
            </a:lvl3pPr>
            <a:lvl4pPr marL="0" lvl="3" indent="0" algn="ctr">
              <a:lnSpc>
                <a:spcPct val="100000"/>
              </a:lnSpc>
              <a:spcBef>
                <a:spcPts val="0"/>
              </a:spcBef>
              <a:spcAft>
                <a:spcPts val="0"/>
              </a:spcAft>
              <a:buClr>
                <a:schemeClr val="lt1"/>
              </a:buClr>
              <a:buSzPts val="1400"/>
              <a:buFont typeface="Arial"/>
              <a:buNone/>
              <a:defRPr>
                <a:solidFill>
                  <a:schemeClr val="lt1"/>
                </a:solidFill>
              </a:defRPr>
            </a:lvl4pPr>
            <a:lvl5pPr marL="0" lvl="4" indent="0" algn="ctr">
              <a:lnSpc>
                <a:spcPct val="100000"/>
              </a:lnSpc>
              <a:spcBef>
                <a:spcPts val="0"/>
              </a:spcBef>
              <a:spcAft>
                <a:spcPts val="0"/>
              </a:spcAft>
              <a:buClr>
                <a:schemeClr val="lt1"/>
              </a:buClr>
              <a:buSzPts val="1400"/>
              <a:buFont typeface="Arial"/>
              <a:buNone/>
              <a:defRPr>
                <a:solidFill>
                  <a:schemeClr val="lt1"/>
                </a:solidFill>
              </a:defRPr>
            </a:lvl5pPr>
            <a:lvl6pPr marL="0" lvl="5" indent="0" algn="ctr">
              <a:lnSpc>
                <a:spcPct val="100000"/>
              </a:lnSpc>
              <a:spcBef>
                <a:spcPts val="0"/>
              </a:spcBef>
              <a:spcAft>
                <a:spcPts val="0"/>
              </a:spcAft>
              <a:buClr>
                <a:schemeClr val="lt1"/>
              </a:buClr>
              <a:buSzPts val="1400"/>
              <a:buFont typeface="Arial"/>
              <a:buNone/>
              <a:defRPr>
                <a:solidFill>
                  <a:schemeClr val="lt1"/>
                </a:solidFill>
              </a:defRPr>
            </a:lvl6pPr>
            <a:lvl7pPr marL="0" lvl="6" indent="0" algn="ctr">
              <a:lnSpc>
                <a:spcPct val="100000"/>
              </a:lnSpc>
              <a:spcBef>
                <a:spcPts val="0"/>
              </a:spcBef>
              <a:spcAft>
                <a:spcPts val="0"/>
              </a:spcAft>
              <a:buClr>
                <a:schemeClr val="lt1"/>
              </a:buClr>
              <a:buSzPts val="1400"/>
              <a:buFont typeface="Arial"/>
              <a:buNone/>
              <a:defRPr>
                <a:solidFill>
                  <a:schemeClr val="lt1"/>
                </a:solidFill>
              </a:defRPr>
            </a:lvl7pPr>
            <a:lvl8pPr marL="0" lvl="7" indent="0" algn="ctr">
              <a:lnSpc>
                <a:spcPct val="100000"/>
              </a:lnSpc>
              <a:spcBef>
                <a:spcPts val="0"/>
              </a:spcBef>
              <a:spcAft>
                <a:spcPts val="0"/>
              </a:spcAft>
              <a:buClr>
                <a:schemeClr val="lt1"/>
              </a:buClr>
              <a:buSzPts val="1400"/>
              <a:buFont typeface="Arial"/>
              <a:buNone/>
              <a:defRPr>
                <a:solidFill>
                  <a:schemeClr val="lt1"/>
                </a:solidFill>
              </a:defRPr>
            </a:lvl8pPr>
            <a:lvl9pPr marL="0" lvl="8" indent="0" algn="ctr">
              <a:lnSpc>
                <a:spcPct val="100000"/>
              </a:lnSpc>
              <a:spcBef>
                <a:spcPts val="0"/>
              </a:spcBef>
              <a:spcAft>
                <a:spcPts val="0"/>
              </a:spcAft>
              <a:buClr>
                <a:schemeClr val="lt1"/>
              </a:buClr>
              <a:buSzPts val="1400"/>
              <a:buFont typeface="Arial"/>
              <a:buNone/>
              <a:defRPr>
                <a:solidFill>
                  <a:schemeClr val="lt1"/>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200150"/>
            <a:ext cx="7467600" cy="3655314"/>
          </a:xfrm>
          <a:prstGeom prst="rect">
            <a:avLst/>
          </a:prstGeom>
          <a:noFill/>
          <a:ln>
            <a:noFill/>
          </a:ln>
        </p:spPr>
        <p:txBody>
          <a:bodyPr spcFirstLastPara="1" wrap="square" lIns="91425" tIns="45700" rIns="91425" bIns="45700" anchor="t" anchorCtr="0"/>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8" name="Google Shape;38;p6"/>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9" name="Google Shape;39;p6"/>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500"/>
              <a:buFont typeface="Tahoma"/>
              <a:buNone/>
              <a:defRPr sz="2000" b="0" i="1" u="none" strike="noStrike" cap="none">
                <a:solidFill>
                  <a:srgbClr val="FEFFFF"/>
                </a:solidFill>
                <a:latin typeface="Tahoma"/>
                <a:ea typeface="Tahoma"/>
                <a:cs typeface="Tahoma"/>
                <a:sym typeface="Tahoma"/>
              </a:defRPr>
            </a:lvl1pPr>
            <a:lvl2pPr marL="0" marR="0" lvl="1" indent="0" algn="r">
              <a:lnSpc>
                <a:spcPct val="100000"/>
              </a:lnSpc>
              <a:spcBef>
                <a:spcPts val="0"/>
              </a:spcBef>
              <a:spcAft>
                <a:spcPts val="0"/>
              </a:spcAft>
              <a:buClr>
                <a:srgbClr val="FEFFFF"/>
              </a:buClr>
              <a:buSzPts val="500"/>
              <a:buFont typeface="Tahoma"/>
              <a:buNone/>
              <a:defRPr sz="2000" b="0" i="1" u="none" strike="noStrike" cap="none">
                <a:solidFill>
                  <a:srgbClr val="FEFFFF"/>
                </a:solidFill>
                <a:latin typeface="Tahoma"/>
                <a:ea typeface="Tahoma"/>
                <a:cs typeface="Tahoma"/>
                <a:sym typeface="Tahoma"/>
              </a:defRPr>
            </a:lvl2pPr>
            <a:lvl3pPr marL="0" marR="0" lvl="2" indent="0" algn="r">
              <a:lnSpc>
                <a:spcPct val="100000"/>
              </a:lnSpc>
              <a:spcBef>
                <a:spcPts val="0"/>
              </a:spcBef>
              <a:spcAft>
                <a:spcPts val="0"/>
              </a:spcAft>
              <a:buClr>
                <a:srgbClr val="FEFFFF"/>
              </a:buClr>
              <a:buSzPts val="500"/>
              <a:buFont typeface="Tahoma"/>
              <a:buNone/>
              <a:defRPr sz="2000" b="0" i="1" u="none" strike="noStrike" cap="none">
                <a:solidFill>
                  <a:srgbClr val="FEFFFF"/>
                </a:solidFill>
                <a:latin typeface="Tahoma"/>
                <a:ea typeface="Tahoma"/>
                <a:cs typeface="Tahoma"/>
                <a:sym typeface="Tahoma"/>
              </a:defRPr>
            </a:lvl3pPr>
            <a:lvl4pPr marL="0" marR="0" lvl="3" indent="0" algn="r">
              <a:lnSpc>
                <a:spcPct val="100000"/>
              </a:lnSpc>
              <a:spcBef>
                <a:spcPts val="0"/>
              </a:spcBef>
              <a:spcAft>
                <a:spcPts val="0"/>
              </a:spcAft>
              <a:buClr>
                <a:srgbClr val="FEFFFF"/>
              </a:buClr>
              <a:buSzPts val="500"/>
              <a:buFont typeface="Tahoma"/>
              <a:buNone/>
              <a:defRPr sz="2000" b="0" i="1" u="none" strike="noStrike" cap="none">
                <a:solidFill>
                  <a:srgbClr val="FEFFFF"/>
                </a:solidFill>
                <a:latin typeface="Tahoma"/>
                <a:ea typeface="Tahoma"/>
                <a:cs typeface="Tahoma"/>
                <a:sym typeface="Tahoma"/>
              </a:defRPr>
            </a:lvl4pPr>
            <a:lvl5pPr marL="0" marR="0" lvl="4" indent="0" algn="r">
              <a:lnSpc>
                <a:spcPct val="100000"/>
              </a:lnSpc>
              <a:spcBef>
                <a:spcPts val="0"/>
              </a:spcBef>
              <a:spcAft>
                <a:spcPts val="0"/>
              </a:spcAft>
              <a:buClr>
                <a:srgbClr val="FEFFFF"/>
              </a:buClr>
              <a:buSzPts val="500"/>
              <a:buFont typeface="Tahoma"/>
              <a:buNone/>
              <a:defRPr sz="2000" b="0" i="1" u="none" strike="noStrike" cap="none">
                <a:solidFill>
                  <a:srgbClr val="FEFFFF"/>
                </a:solidFill>
                <a:latin typeface="Tahoma"/>
                <a:ea typeface="Tahoma"/>
                <a:cs typeface="Tahoma"/>
                <a:sym typeface="Tahoma"/>
              </a:defRPr>
            </a:lvl5pPr>
            <a:lvl6pPr marL="0" marR="0" lvl="5" indent="0" algn="r">
              <a:lnSpc>
                <a:spcPct val="100000"/>
              </a:lnSpc>
              <a:spcBef>
                <a:spcPts val="0"/>
              </a:spcBef>
              <a:spcAft>
                <a:spcPts val="0"/>
              </a:spcAft>
              <a:buClr>
                <a:srgbClr val="FEFFFF"/>
              </a:buClr>
              <a:buSzPts val="500"/>
              <a:buFont typeface="Tahoma"/>
              <a:buNone/>
              <a:defRPr sz="2000" b="0" i="1" u="none" strike="noStrike" cap="none">
                <a:solidFill>
                  <a:srgbClr val="FEFFFF"/>
                </a:solidFill>
                <a:latin typeface="Tahoma"/>
                <a:ea typeface="Tahoma"/>
                <a:cs typeface="Tahoma"/>
                <a:sym typeface="Tahoma"/>
              </a:defRPr>
            </a:lvl6pPr>
            <a:lvl7pPr marL="0" marR="0" lvl="6" indent="0" algn="r">
              <a:lnSpc>
                <a:spcPct val="100000"/>
              </a:lnSpc>
              <a:spcBef>
                <a:spcPts val="0"/>
              </a:spcBef>
              <a:spcAft>
                <a:spcPts val="0"/>
              </a:spcAft>
              <a:buClr>
                <a:srgbClr val="FEFFFF"/>
              </a:buClr>
              <a:buSzPts val="500"/>
              <a:buFont typeface="Tahoma"/>
              <a:buNone/>
              <a:defRPr sz="2000" b="0" i="1" u="none" strike="noStrike" cap="none">
                <a:solidFill>
                  <a:srgbClr val="FEFFFF"/>
                </a:solidFill>
                <a:latin typeface="Tahoma"/>
                <a:ea typeface="Tahoma"/>
                <a:cs typeface="Tahoma"/>
                <a:sym typeface="Tahoma"/>
              </a:defRPr>
            </a:lvl7pPr>
            <a:lvl8pPr marL="0" marR="0" lvl="7" indent="0" algn="r">
              <a:lnSpc>
                <a:spcPct val="100000"/>
              </a:lnSpc>
              <a:spcBef>
                <a:spcPts val="0"/>
              </a:spcBef>
              <a:spcAft>
                <a:spcPts val="0"/>
              </a:spcAft>
              <a:buClr>
                <a:srgbClr val="FEFFFF"/>
              </a:buClr>
              <a:buSzPts val="500"/>
              <a:buFont typeface="Tahoma"/>
              <a:buNone/>
              <a:defRPr sz="2000" b="0" i="1" u="none" strike="noStrike" cap="none">
                <a:solidFill>
                  <a:srgbClr val="FEFFFF"/>
                </a:solidFill>
                <a:latin typeface="Tahoma"/>
                <a:ea typeface="Tahoma"/>
                <a:cs typeface="Tahoma"/>
                <a:sym typeface="Tahoma"/>
              </a:defRPr>
            </a:lvl8pPr>
            <a:lvl9pPr marL="0" marR="0" lvl="8" indent="0" algn="r">
              <a:lnSpc>
                <a:spcPct val="100000"/>
              </a:lnSpc>
              <a:spcBef>
                <a:spcPts val="0"/>
              </a:spcBef>
              <a:spcAft>
                <a:spcPts val="0"/>
              </a:spcAft>
              <a:buClr>
                <a:srgbClr val="FEFFFF"/>
              </a:buClr>
              <a:buSzPts val="500"/>
              <a:buFont typeface="Tahoma"/>
              <a:buNone/>
              <a:defRPr sz="2000" b="0" i="1" u="none" strike="noStrike" cap="none">
                <a:solidFill>
                  <a:srgbClr val="FEFFFF"/>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6"/>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41"/>
        <p:cNvGrpSpPr/>
        <p:nvPr/>
      </p:nvGrpSpPr>
      <p:grpSpPr>
        <a:xfrm>
          <a:off x="0" y="0"/>
          <a:ext cx="0" cy="0"/>
          <a:chOff x="0" y="0"/>
          <a:chExt cx="0" cy="0"/>
        </a:xfrm>
      </p:grpSpPr>
      <p:sp>
        <p:nvSpPr>
          <p:cNvPr id="42" name="Google Shape;42;p7"/>
          <p:cNvSpPr txBox="1">
            <a:spLocks noGrp="1"/>
          </p:cNvSpPr>
          <p:nvPr>
            <p:ph type="ctrTitle"/>
          </p:nvPr>
        </p:nvSpPr>
        <p:spPr>
          <a:xfrm>
            <a:off x="2286000" y="2343150"/>
            <a:ext cx="6172200" cy="1420772"/>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3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subTitle" idx="1"/>
          </p:nvPr>
        </p:nvSpPr>
        <p:spPr>
          <a:xfrm>
            <a:off x="2286000" y="3752492"/>
            <a:ext cx="6172200" cy="1028700"/>
          </a:xfrm>
          <a:prstGeom prst="rect">
            <a:avLst/>
          </a:prstGeom>
          <a:noFill/>
          <a:ln>
            <a:noFill/>
          </a:ln>
        </p:spPr>
        <p:txBody>
          <a:bodyPr spcFirstLastPara="1" wrap="square" lIns="91425" tIns="45700" rIns="91425" bIns="45700" anchor="t" anchorCtr="0"/>
          <a:lstStyle>
            <a:lvl1pPr lvl="0" algn="l">
              <a:spcBef>
                <a:spcPts val="600"/>
              </a:spcBef>
              <a:spcAft>
                <a:spcPts val="0"/>
              </a:spcAft>
              <a:buSzPts val="1260"/>
              <a:buNone/>
              <a:defRPr sz="1800" b="1">
                <a:solidFill>
                  <a:schemeClr val="dk2"/>
                </a:solidFil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44" name="Google Shape;44;p7"/>
          <p:cNvSpPr txBox="1">
            <a:spLocks noGrp="1"/>
          </p:cNvSpPr>
          <p:nvPr>
            <p:ph type="dt" idx="10"/>
          </p:nvPr>
        </p:nvSpPr>
        <p:spPr>
          <a:xfrm rot="5400000">
            <a:off x="8050371" y="832948"/>
            <a:ext cx="1714500" cy="38100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5" name="Google Shape;45;p7"/>
          <p:cNvSpPr txBox="1">
            <a:spLocks noGrp="1"/>
          </p:cNvSpPr>
          <p:nvPr>
            <p:ph type="ftr" idx="11"/>
          </p:nvPr>
        </p:nvSpPr>
        <p:spPr>
          <a:xfrm rot="5400000">
            <a:off x="7534469" y="3088246"/>
            <a:ext cx="2743200" cy="384048"/>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6" name="Google Shape;46;p7"/>
          <p:cNvSpPr/>
          <p:nvPr/>
        </p:nvSpPr>
        <p:spPr>
          <a:xfrm>
            <a:off x="381000" y="0"/>
            <a:ext cx="609600" cy="5143500"/>
          </a:xfrm>
          <a:prstGeom prst="rect">
            <a:avLst/>
          </a:prstGeom>
          <a:solidFill>
            <a:srgbClr val="B1C0DA">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 name="Google Shape;47;p7"/>
          <p:cNvSpPr/>
          <p:nvPr/>
        </p:nvSpPr>
        <p:spPr>
          <a:xfrm>
            <a:off x="276336" y="0"/>
            <a:ext cx="104664" cy="5143500"/>
          </a:xfrm>
          <a:prstGeom prst="rect">
            <a:avLst/>
          </a:prstGeom>
          <a:solidFill>
            <a:srgbClr val="CFD7E7">
              <a:alpha val="3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 name="Google Shape;48;p7"/>
          <p:cNvSpPr/>
          <p:nvPr/>
        </p:nvSpPr>
        <p:spPr>
          <a:xfrm>
            <a:off x="990600" y="0"/>
            <a:ext cx="181872" cy="5143500"/>
          </a:xfrm>
          <a:prstGeom prst="rect">
            <a:avLst/>
          </a:prstGeom>
          <a:solidFill>
            <a:srgbClr val="CFD7E7">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9" name="Google Shape;49;p7"/>
          <p:cNvSpPr/>
          <p:nvPr/>
        </p:nvSpPr>
        <p:spPr>
          <a:xfrm>
            <a:off x="1141320" y="0"/>
            <a:ext cx="230280" cy="5143500"/>
          </a:xfrm>
          <a:prstGeom prst="rect">
            <a:avLst/>
          </a:prstGeom>
          <a:solidFill>
            <a:srgbClr val="E8ECF4">
              <a:alpha val="7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50" name="Google Shape;50;p7"/>
          <p:cNvCxnSpPr/>
          <p:nvPr/>
        </p:nvCxnSpPr>
        <p:spPr>
          <a:xfrm>
            <a:off x="106344" y="0"/>
            <a:ext cx="0" cy="5143500"/>
          </a:xfrm>
          <a:prstGeom prst="straightConnector1">
            <a:avLst/>
          </a:prstGeom>
          <a:noFill/>
          <a:ln w="57150" cap="flat" cmpd="sng">
            <a:solidFill>
              <a:srgbClr val="B1C0DA">
                <a:alpha val="72941"/>
              </a:srgbClr>
            </a:solidFill>
            <a:prstDash val="solid"/>
            <a:round/>
            <a:headEnd type="none" w="sm" len="sm"/>
            <a:tailEnd type="none" w="sm" len="sm"/>
          </a:ln>
        </p:spPr>
      </p:cxnSp>
      <p:cxnSp>
        <p:nvCxnSpPr>
          <p:cNvPr id="51" name="Google Shape;51;p7"/>
          <p:cNvCxnSpPr/>
          <p:nvPr/>
        </p:nvCxnSpPr>
        <p:spPr>
          <a:xfrm>
            <a:off x="914400" y="0"/>
            <a:ext cx="0" cy="5143500"/>
          </a:xfrm>
          <a:prstGeom prst="straightConnector1">
            <a:avLst/>
          </a:prstGeom>
          <a:noFill/>
          <a:ln w="57150" cap="flat" cmpd="sng">
            <a:solidFill>
              <a:srgbClr val="E8ECF4">
                <a:alpha val="82745"/>
              </a:srgbClr>
            </a:solidFill>
            <a:prstDash val="solid"/>
            <a:round/>
            <a:headEnd type="none" w="sm" len="sm"/>
            <a:tailEnd type="none" w="sm" len="sm"/>
          </a:ln>
        </p:spPr>
      </p:cxnSp>
      <p:cxnSp>
        <p:nvCxnSpPr>
          <p:cNvPr id="52" name="Google Shape;52;p7"/>
          <p:cNvCxnSpPr/>
          <p:nvPr/>
        </p:nvCxnSpPr>
        <p:spPr>
          <a:xfrm>
            <a:off x="854112" y="0"/>
            <a:ext cx="0" cy="5143500"/>
          </a:xfrm>
          <a:prstGeom prst="straightConnector1">
            <a:avLst/>
          </a:prstGeom>
          <a:noFill/>
          <a:ln w="57150" cap="flat" cmpd="sng">
            <a:solidFill>
              <a:srgbClr val="B1C0DA"/>
            </a:solidFill>
            <a:prstDash val="solid"/>
            <a:round/>
            <a:headEnd type="none" w="sm" len="sm"/>
            <a:tailEnd type="none" w="sm" len="sm"/>
          </a:ln>
        </p:spPr>
      </p:cxnSp>
      <p:cxnSp>
        <p:nvCxnSpPr>
          <p:cNvPr id="53" name="Google Shape;53;p7"/>
          <p:cNvCxnSpPr/>
          <p:nvPr/>
        </p:nvCxnSpPr>
        <p:spPr>
          <a:xfrm>
            <a:off x="1726640" y="0"/>
            <a:ext cx="0" cy="5143500"/>
          </a:xfrm>
          <a:prstGeom prst="straightConnector1">
            <a:avLst/>
          </a:prstGeom>
          <a:noFill/>
          <a:ln w="28575" cap="flat" cmpd="sng">
            <a:solidFill>
              <a:srgbClr val="B1C0DA">
                <a:alpha val="81960"/>
              </a:srgbClr>
            </a:solidFill>
            <a:prstDash val="solid"/>
            <a:round/>
            <a:headEnd type="none" w="sm" len="sm"/>
            <a:tailEnd type="none" w="sm" len="sm"/>
          </a:ln>
        </p:spPr>
      </p:cxnSp>
      <p:cxnSp>
        <p:nvCxnSpPr>
          <p:cNvPr id="54" name="Google Shape;54;p7"/>
          <p:cNvCxnSpPr/>
          <p:nvPr/>
        </p:nvCxnSpPr>
        <p:spPr>
          <a:xfrm>
            <a:off x="1066800" y="0"/>
            <a:ext cx="0" cy="5143500"/>
          </a:xfrm>
          <a:prstGeom prst="straightConnector1">
            <a:avLst/>
          </a:prstGeom>
          <a:noFill/>
          <a:ln w="9525" cap="flat" cmpd="sng">
            <a:solidFill>
              <a:srgbClr val="B1C0DA"/>
            </a:solidFill>
            <a:prstDash val="solid"/>
            <a:round/>
            <a:headEnd type="none" w="sm" len="sm"/>
            <a:tailEnd type="none" w="sm" len="sm"/>
          </a:ln>
        </p:spPr>
      </p:cxnSp>
      <p:cxnSp>
        <p:nvCxnSpPr>
          <p:cNvPr id="55" name="Google Shape;55;p7"/>
          <p:cNvCxnSpPr/>
          <p:nvPr/>
        </p:nvCxnSpPr>
        <p:spPr>
          <a:xfrm>
            <a:off x="9113856" y="0"/>
            <a:ext cx="0" cy="5143500"/>
          </a:xfrm>
          <a:prstGeom prst="straightConnector1">
            <a:avLst/>
          </a:prstGeom>
          <a:noFill/>
          <a:ln w="57150" cap="flat" cmpd="thickThin">
            <a:solidFill>
              <a:srgbClr val="B1C0DA"/>
            </a:solidFill>
            <a:prstDash val="solid"/>
            <a:round/>
            <a:headEnd type="none" w="sm" len="sm"/>
            <a:tailEnd type="none" w="sm" len="sm"/>
          </a:ln>
        </p:spPr>
      </p:cxnSp>
      <p:sp>
        <p:nvSpPr>
          <p:cNvPr id="56" name="Google Shape;56;p7"/>
          <p:cNvSpPr/>
          <p:nvPr/>
        </p:nvSpPr>
        <p:spPr>
          <a:xfrm>
            <a:off x="1219200" y="0"/>
            <a:ext cx="76200" cy="5143500"/>
          </a:xfrm>
          <a:prstGeom prst="rect">
            <a:avLst/>
          </a:prstGeom>
          <a:solidFill>
            <a:srgbClr val="B1C0DA">
              <a:alpha val="5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 name="Google Shape;57;p7"/>
          <p:cNvSpPr/>
          <p:nvPr/>
        </p:nvSpPr>
        <p:spPr>
          <a:xfrm>
            <a:off x="609600" y="2571750"/>
            <a:ext cx="1295400" cy="9715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8" name="Google Shape;58;p7"/>
          <p:cNvSpPr/>
          <p:nvPr/>
        </p:nvSpPr>
        <p:spPr>
          <a:xfrm>
            <a:off x="1309632" y="3650064"/>
            <a:ext cx="641424" cy="48106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9" name="Google Shape;59;p7"/>
          <p:cNvSpPr/>
          <p:nvPr/>
        </p:nvSpPr>
        <p:spPr>
          <a:xfrm>
            <a:off x="1091080" y="4125474"/>
            <a:ext cx="137160" cy="10287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0" name="Google Shape;60;p7"/>
          <p:cNvSpPr/>
          <p:nvPr/>
        </p:nvSpPr>
        <p:spPr>
          <a:xfrm>
            <a:off x="1664208" y="4341114"/>
            <a:ext cx="274320" cy="2057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1" name="Google Shape;61;p7"/>
          <p:cNvSpPr/>
          <p:nvPr/>
        </p:nvSpPr>
        <p:spPr>
          <a:xfrm>
            <a:off x="1905000" y="3371850"/>
            <a:ext cx="36576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2" name="Google Shape;62;p7"/>
          <p:cNvSpPr txBox="1">
            <a:spLocks noGrp="1"/>
          </p:cNvSpPr>
          <p:nvPr>
            <p:ph type="sldNum" idx="12"/>
          </p:nvPr>
        </p:nvSpPr>
        <p:spPr>
          <a:xfrm>
            <a:off x="1325544" y="3696527"/>
            <a:ext cx="609600" cy="38814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63"/>
        <p:cNvGrpSpPr/>
        <p:nvPr/>
      </p:nvGrpSpPr>
      <p:grpSpPr>
        <a:xfrm>
          <a:off x="0" y="0"/>
          <a:ext cx="0" cy="0"/>
          <a:chOff x="0" y="0"/>
          <a:chExt cx="0" cy="0"/>
        </a:xfrm>
      </p:grpSpPr>
      <p:sp>
        <p:nvSpPr>
          <p:cNvPr id="64" name="Google Shape;64;p8"/>
          <p:cNvSpPr txBox="1">
            <a:spLocks noGrp="1"/>
          </p:cNvSpPr>
          <p:nvPr>
            <p:ph type="title"/>
          </p:nvPr>
        </p:nvSpPr>
        <p:spPr>
          <a:xfrm>
            <a:off x="2286000" y="2171700"/>
            <a:ext cx="6172200" cy="1540193"/>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3000"/>
              <a:buFont typeface="Calibri"/>
              <a:buNone/>
              <a:defRPr sz="3000" b="1"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8"/>
          <p:cNvSpPr txBox="1">
            <a:spLocks noGrp="1"/>
          </p:cNvSpPr>
          <p:nvPr>
            <p:ph type="body" idx="1"/>
          </p:nvPr>
        </p:nvSpPr>
        <p:spPr>
          <a:xfrm>
            <a:off x="2286000" y="3757613"/>
            <a:ext cx="6172200" cy="1028700"/>
          </a:xfrm>
          <a:prstGeom prst="rect">
            <a:avLst/>
          </a:prstGeom>
          <a:noFill/>
          <a:ln>
            <a:noFill/>
          </a:ln>
        </p:spPr>
        <p:txBody>
          <a:bodyPr spcFirstLastPara="1" wrap="square" lIns="91425" tIns="45700" rIns="91425" bIns="45700" anchor="t" anchorCtr="0"/>
          <a:lstStyle>
            <a:lvl1pPr marL="457200" lvl="0" indent="-228600" algn="l">
              <a:spcBef>
                <a:spcPts val="600"/>
              </a:spcBef>
              <a:spcAft>
                <a:spcPts val="0"/>
              </a:spcAft>
              <a:buSzPts val="1260"/>
              <a:buNone/>
              <a:defRPr sz="1800" b="1">
                <a:solidFill>
                  <a:schemeClr val="lt2"/>
                </a:solidFill>
              </a:defRPr>
            </a:lvl1pPr>
            <a:lvl2pPr marL="914400" lvl="1" indent="-228600" algn="l">
              <a:spcBef>
                <a:spcPts val="360"/>
              </a:spcBef>
              <a:spcAft>
                <a:spcPts val="0"/>
              </a:spcAft>
              <a:buSzPts val="1440"/>
              <a:buNone/>
              <a:defRPr sz="1800">
                <a:solidFill>
                  <a:schemeClr val="lt1"/>
                </a:solidFill>
              </a:defRPr>
            </a:lvl2pPr>
            <a:lvl3pPr marL="1371600" lvl="2" indent="-228600" algn="l">
              <a:spcBef>
                <a:spcPts val="320"/>
              </a:spcBef>
              <a:spcAft>
                <a:spcPts val="0"/>
              </a:spcAft>
              <a:buSzPts val="960"/>
              <a:buNone/>
              <a:defRPr sz="1600">
                <a:solidFill>
                  <a:schemeClr val="lt1"/>
                </a:solidFill>
              </a:defRPr>
            </a:lvl3pPr>
            <a:lvl4pPr marL="1828800" lvl="3" indent="-228600" algn="l">
              <a:spcBef>
                <a:spcPts val="280"/>
              </a:spcBef>
              <a:spcAft>
                <a:spcPts val="0"/>
              </a:spcAft>
              <a:buSzPts val="840"/>
              <a:buNone/>
              <a:defRPr sz="1400">
                <a:solidFill>
                  <a:schemeClr val="lt1"/>
                </a:solidFill>
              </a:defRPr>
            </a:lvl4pPr>
            <a:lvl5pPr marL="2286000" lvl="4" indent="-228600" algn="l">
              <a:spcBef>
                <a:spcPts val="280"/>
              </a:spcBef>
              <a:spcAft>
                <a:spcPts val="0"/>
              </a:spcAft>
              <a:buSzPts val="952"/>
              <a:buNone/>
              <a:defRPr sz="1400">
                <a:solidFill>
                  <a:schemeClr val="lt1"/>
                </a:solidFill>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8"/>
          <p:cNvSpPr txBox="1">
            <a:spLocks noGrp="1"/>
          </p:cNvSpPr>
          <p:nvPr>
            <p:ph type="dt" idx="10"/>
          </p:nvPr>
        </p:nvSpPr>
        <p:spPr>
          <a:xfrm rot="5400000">
            <a:off x="8049006" y="830199"/>
            <a:ext cx="1714500" cy="38100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7" name="Google Shape;67;p8"/>
          <p:cNvSpPr txBox="1">
            <a:spLocks noGrp="1"/>
          </p:cNvSpPr>
          <p:nvPr>
            <p:ph type="ftr" idx="11"/>
          </p:nvPr>
        </p:nvSpPr>
        <p:spPr>
          <a:xfrm rot="5400000">
            <a:off x="7534656" y="3086100"/>
            <a:ext cx="2743200" cy="384048"/>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8" name="Google Shape;68;p8"/>
          <p:cNvSpPr/>
          <p:nvPr/>
        </p:nvSpPr>
        <p:spPr>
          <a:xfrm>
            <a:off x="381000" y="0"/>
            <a:ext cx="609600" cy="5143500"/>
          </a:xfrm>
          <a:prstGeom prst="rect">
            <a:avLst/>
          </a:prstGeom>
          <a:solidFill>
            <a:srgbClr val="B1C0DA">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9" name="Google Shape;69;p8"/>
          <p:cNvSpPr/>
          <p:nvPr/>
        </p:nvSpPr>
        <p:spPr>
          <a:xfrm>
            <a:off x="276336" y="0"/>
            <a:ext cx="104664" cy="5143500"/>
          </a:xfrm>
          <a:prstGeom prst="rect">
            <a:avLst/>
          </a:prstGeom>
          <a:solidFill>
            <a:srgbClr val="CFD7E7">
              <a:alpha val="3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0" name="Google Shape;70;p8"/>
          <p:cNvSpPr/>
          <p:nvPr/>
        </p:nvSpPr>
        <p:spPr>
          <a:xfrm>
            <a:off x="990600" y="0"/>
            <a:ext cx="181872" cy="5143500"/>
          </a:xfrm>
          <a:prstGeom prst="rect">
            <a:avLst/>
          </a:prstGeom>
          <a:solidFill>
            <a:srgbClr val="CFD7E7">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1" name="Google Shape;71;p8"/>
          <p:cNvSpPr/>
          <p:nvPr/>
        </p:nvSpPr>
        <p:spPr>
          <a:xfrm>
            <a:off x="1141320" y="0"/>
            <a:ext cx="230280" cy="5143500"/>
          </a:xfrm>
          <a:prstGeom prst="rect">
            <a:avLst/>
          </a:prstGeom>
          <a:solidFill>
            <a:srgbClr val="E8ECF4">
              <a:alpha val="7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72" name="Google Shape;72;p8"/>
          <p:cNvCxnSpPr/>
          <p:nvPr/>
        </p:nvCxnSpPr>
        <p:spPr>
          <a:xfrm>
            <a:off x="106344" y="0"/>
            <a:ext cx="0" cy="5143500"/>
          </a:xfrm>
          <a:prstGeom prst="straightConnector1">
            <a:avLst/>
          </a:prstGeom>
          <a:noFill/>
          <a:ln w="57150" cap="flat" cmpd="sng">
            <a:solidFill>
              <a:srgbClr val="B1C0DA">
                <a:alpha val="72941"/>
              </a:srgbClr>
            </a:solidFill>
            <a:prstDash val="solid"/>
            <a:round/>
            <a:headEnd type="none" w="sm" len="sm"/>
            <a:tailEnd type="none" w="sm" len="sm"/>
          </a:ln>
        </p:spPr>
      </p:cxnSp>
      <p:cxnSp>
        <p:nvCxnSpPr>
          <p:cNvPr id="73" name="Google Shape;73;p8"/>
          <p:cNvCxnSpPr/>
          <p:nvPr/>
        </p:nvCxnSpPr>
        <p:spPr>
          <a:xfrm>
            <a:off x="914400" y="0"/>
            <a:ext cx="0" cy="5143500"/>
          </a:xfrm>
          <a:prstGeom prst="straightConnector1">
            <a:avLst/>
          </a:prstGeom>
          <a:noFill/>
          <a:ln w="57150" cap="flat" cmpd="sng">
            <a:solidFill>
              <a:srgbClr val="E8ECF4">
                <a:alpha val="82745"/>
              </a:srgbClr>
            </a:solidFill>
            <a:prstDash val="solid"/>
            <a:round/>
            <a:headEnd type="none" w="sm" len="sm"/>
            <a:tailEnd type="none" w="sm" len="sm"/>
          </a:ln>
        </p:spPr>
      </p:cxnSp>
      <p:cxnSp>
        <p:nvCxnSpPr>
          <p:cNvPr id="74" name="Google Shape;74;p8"/>
          <p:cNvCxnSpPr/>
          <p:nvPr/>
        </p:nvCxnSpPr>
        <p:spPr>
          <a:xfrm>
            <a:off x="854112" y="0"/>
            <a:ext cx="0" cy="5143500"/>
          </a:xfrm>
          <a:prstGeom prst="straightConnector1">
            <a:avLst/>
          </a:prstGeom>
          <a:noFill/>
          <a:ln w="57150" cap="flat" cmpd="sng">
            <a:solidFill>
              <a:srgbClr val="B1C0DA"/>
            </a:solidFill>
            <a:prstDash val="solid"/>
            <a:round/>
            <a:headEnd type="none" w="sm" len="sm"/>
            <a:tailEnd type="none" w="sm" len="sm"/>
          </a:ln>
        </p:spPr>
      </p:cxnSp>
      <p:cxnSp>
        <p:nvCxnSpPr>
          <p:cNvPr id="75" name="Google Shape;75;p8"/>
          <p:cNvCxnSpPr/>
          <p:nvPr/>
        </p:nvCxnSpPr>
        <p:spPr>
          <a:xfrm>
            <a:off x="1726640" y="0"/>
            <a:ext cx="0" cy="5143500"/>
          </a:xfrm>
          <a:prstGeom prst="straightConnector1">
            <a:avLst/>
          </a:prstGeom>
          <a:noFill/>
          <a:ln w="28575" cap="flat" cmpd="sng">
            <a:solidFill>
              <a:srgbClr val="B1C0DA">
                <a:alpha val="81960"/>
              </a:srgbClr>
            </a:solidFill>
            <a:prstDash val="solid"/>
            <a:round/>
            <a:headEnd type="none" w="sm" len="sm"/>
            <a:tailEnd type="none" w="sm" len="sm"/>
          </a:ln>
        </p:spPr>
      </p:cxnSp>
      <p:cxnSp>
        <p:nvCxnSpPr>
          <p:cNvPr id="76" name="Google Shape;76;p8"/>
          <p:cNvCxnSpPr/>
          <p:nvPr/>
        </p:nvCxnSpPr>
        <p:spPr>
          <a:xfrm>
            <a:off x="1066800" y="0"/>
            <a:ext cx="0" cy="5143500"/>
          </a:xfrm>
          <a:prstGeom prst="straightConnector1">
            <a:avLst/>
          </a:prstGeom>
          <a:noFill/>
          <a:ln w="9525" cap="flat" cmpd="sng">
            <a:solidFill>
              <a:srgbClr val="B1C0DA"/>
            </a:solidFill>
            <a:prstDash val="solid"/>
            <a:round/>
            <a:headEnd type="none" w="sm" len="sm"/>
            <a:tailEnd type="none" w="sm" len="sm"/>
          </a:ln>
        </p:spPr>
      </p:cxnSp>
      <p:sp>
        <p:nvSpPr>
          <p:cNvPr id="77" name="Google Shape;77;p8"/>
          <p:cNvSpPr/>
          <p:nvPr/>
        </p:nvSpPr>
        <p:spPr>
          <a:xfrm>
            <a:off x="1219200" y="0"/>
            <a:ext cx="76200" cy="5143500"/>
          </a:xfrm>
          <a:prstGeom prst="rect">
            <a:avLst/>
          </a:prstGeom>
          <a:solidFill>
            <a:srgbClr val="B1C0DA">
              <a:alpha val="5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8" name="Google Shape;78;p8"/>
          <p:cNvSpPr/>
          <p:nvPr/>
        </p:nvSpPr>
        <p:spPr>
          <a:xfrm>
            <a:off x="609600" y="2571750"/>
            <a:ext cx="1295400" cy="9715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9" name="Google Shape;79;p8"/>
          <p:cNvSpPr/>
          <p:nvPr/>
        </p:nvSpPr>
        <p:spPr>
          <a:xfrm>
            <a:off x="1324704" y="3650064"/>
            <a:ext cx="641424" cy="48106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0" name="Google Shape;80;p8"/>
          <p:cNvSpPr/>
          <p:nvPr/>
        </p:nvSpPr>
        <p:spPr>
          <a:xfrm>
            <a:off x="1091080" y="4125474"/>
            <a:ext cx="137160" cy="10287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1" name="Google Shape;81;p8"/>
          <p:cNvSpPr/>
          <p:nvPr/>
        </p:nvSpPr>
        <p:spPr>
          <a:xfrm>
            <a:off x="1664208" y="4343400"/>
            <a:ext cx="274320" cy="2057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2" name="Google Shape;82;p8"/>
          <p:cNvSpPr/>
          <p:nvPr/>
        </p:nvSpPr>
        <p:spPr>
          <a:xfrm>
            <a:off x="1879040" y="3359916"/>
            <a:ext cx="36576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83" name="Google Shape;83;p8"/>
          <p:cNvCxnSpPr/>
          <p:nvPr/>
        </p:nvCxnSpPr>
        <p:spPr>
          <a:xfrm>
            <a:off x="9097944" y="0"/>
            <a:ext cx="0" cy="5143500"/>
          </a:xfrm>
          <a:prstGeom prst="straightConnector1">
            <a:avLst/>
          </a:prstGeom>
          <a:noFill/>
          <a:ln w="57150" cap="flat" cmpd="thickThin">
            <a:solidFill>
              <a:srgbClr val="B1C0DA"/>
            </a:solidFill>
            <a:prstDash val="solid"/>
            <a:round/>
            <a:headEnd type="none" w="sm" len="sm"/>
            <a:tailEnd type="none" w="sm" len="sm"/>
          </a:ln>
        </p:spPr>
      </p:cxnSp>
      <p:sp>
        <p:nvSpPr>
          <p:cNvPr id="84" name="Google Shape;84;p8"/>
          <p:cNvSpPr txBox="1">
            <a:spLocks noGrp="1"/>
          </p:cNvSpPr>
          <p:nvPr>
            <p:ph type="sldNum" idx="12"/>
          </p:nvPr>
        </p:nvSpPr>
        <p:spPr>
          <a:xfrm>
            <a:off x="1340616" y="3696527"/>
            <a:ext cx="609600" cy="38814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p9"/>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9"/>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8" name="Google Shape;88;p9"/>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9" name="Google Shape;89;p9"/>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9"/>
          <p:cNvSpPr txBox="1">
            <a:spLocks noGrp="1"/>
          </p:cNvSpPr>
          <p:nvPr>
            <p:ph type="body" idx="1"/>
          </p:nvPr>
        </p:nvSpPr>
        <p:spPr>
          <a:xfrm>
            <a:off x="457200" y="1200150"/>
            <a:ext cx="3657600" cy="3429000"/>
          </a:xfrm>
          <a:prstGeom prst="rect">
            <a:avLst/>
          </a:prstGeom>
          <a:noFill/>
          <a:ln>
            <a:noFill/>
          </a:ln>
        </p:spPr>
        <p:txBody>
          <a:bodyPr spcFirstLastPara="1" wrap="square" lIns="91425" tIns="45700" rIns="91425" bIns="45700" anchor="t" anchorCtr="0"/>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1" name="Google Shape;91;p9"/>
          <p:cNvSpPr txBox="1">
            <a:spLocks noGrp="1"/>
          </p:cNvSpPr>
          <p:nvPr>
            <p:ph type="body" idx="2"/>
          </p:nvPr>
        </p:nvSpPr>
        <p:spPr>
          <a:xfrm>
            <a:off x="4270248" y="1200150"/>
            <a:ext cx="3657600" cy="3429000"/>
          </a:xfrm>
          <a:prstGeom prst="rect">
            <a:avLst/>
          </a:prstGeom>
          <a:noFill/>
          <a:ln>
            <a:noFill/>
          </a:ln>
        </p:spPr>
        <p:txBody>
          <a:bodyPr spcFirstLastPara="1" wrap="square" lIns="91425" tIns="45700" rIns="91425" bIns="45700" anchor="t" anchorCtr="0"/>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p10"/>
          <p:cNvSpPr txBox="1">
            <a:spLocks noGrp="1"/>
          </p:cNvSpPr>
          <p:nvPr>
            <p:ph type="title"/>
          </p:nvPr>
        </p:nvSpPr>
        <p:spPr>
          <a:xfrm>
            <a:off x="457200" y="204788"/>
            <a:ext cx="7543800" cy="8572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3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0"/>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5" name="Google Shape;95;p10"/>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6" name="Google Shape;96;p10"/>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10"/>
          <p:cNvSpPr txBox="1">
            <a:spLocks noGrp="1"/>
          </p:cNvSpPr>
          <p:nvPr>
            <p:ph type="body" idx="1"/>
          </p:nvPr>
        </p:nvSpPr>
        <p:spPr>
          <a:xfrm>
            <a:off x="457200" y="1771650"/>
            <a:ext cx="3657600" cy="2914650"/>
          </a:xfrm>
          <a:prstGeom prst="rect">
            <a:avLst/>
          </a:prstGeom>
          <a:noFill/>
          <a:ln>
            <a:noFill/>
          </a:ln>
        </p:spPr>
        <p:txBody>
          <a:bodyPr spcFirstLastPara="1" wrap="square" lIns="91425" tIns="45700" rIns="91425" bIns="45700" anchor="t" anchorCtr="0"/>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8" name="Google Shape;98;p10"/>
          <p:cNvSpPr txBox="1">
            <a:spLocks noGrp="1"/>
          </p:cNvSpPr>
          <p:nvPr>
            <p:ph type="body" idx="2"/>
          </p:nvPr>
        </p:nvSpPr>
        <p:spPr>
          <a:xfrm>
            <a:off x="4371975" y="1771650"/>
            <a:ext cx="3657600" cy="2914650"/>
          </a:xfrm>
          <a:prstGeom prst="rect">
            <a:avLst/>
          </a:prstGeom>
          <a:noFill/>
          <a:ln>
            <a:noFill/>
          </a:ln>
        </p:spPr>
        <p:txBody>
          <a:bodyPr spcFirstLastPara="1" wrap="square" lIns="91425" tIns="45700" rIns="91425" bIns="45700" anchor="t" anchorCtr="0"/>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9" name="Google Shape;99;p10"/>
          <p:cNvSpPr>
            <a:spLocks noGrp="1"/>
          </p:cNvSpPr>
          <p:nvPr>
            <p:ph type="body" idx="3"/>
          </p:nvPr>
        </p:nvSpPr>
        <p:spPr>
          <a:xfrm>
            <a:off x="457200" y="1177290"/>
            <a:ext cx="3657600" cy="493776"/>
          </a:xfrm>
          <a:prstGeom prst="roundRect">
            <a:avLst>
              <a:gd name="adj" fmla="val 16667"/>
            </a:avLst>
          </a:prstGeom>
          <a:solidFill>
            <a:schemeClr val="accent1"/>
          </a:solidFill>
          <a:ln>
            <a:noFill/>
          </a:ln>
        </p:spPr>
        <p:txBody>
          <a:bodyPr spcFirstLastPara="1" wrap="square" lIns="91425" tIns="45700" rIns="91425" bIns="45700" anchor="ctr" anchorCtr="0"/>
          <a:lstStyle>
            <a:lvl1pPr marL="457200" lvl="0" indent="-228600" algn="l">
              <a:spcBef>
                <a:spcPts val="600"/>
              </a:spcBef>
              <a:spcAft>
                <a:spcPts val="0"/>
              </a:spcAft>
              <a:buSzPts val="1400"/>
              <a:buFont typeface="Calibri"/>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0" name="Google Shape;100;p10"/>
          <p:cNvSpPr>
            <a:spLocks noGrp="1"/>
          </p:cNvSpPr>
          <p:nvPr>
            <p:ph type="body" idx="4"/>
          </p:nvPr>
        </p:nvSpPr>
        <p:spPr>
          <a:xfrm>
            <a:off x="4343400" y="1177290"/>
            <a:ext cx="3657600" cy="493776"/>
          </a:xfrm>
          <a:prstGeom prst="roundRect">
            <a:avLst>
              <a:gd name="adj" fmla="val 16667"/>
            </a:avLst>
          </a:prstGeom>
          <a:solidFill>
            <a:schemeClr val="accent1"/>
          </a:solidFill>
          <a:ln>
            <a:noFill/>
          </a:ln>
        </p:spPr>
        <p:txBody>
          <a:bodyPr spcFirstLastPara="1" wrap="square" lIns="91425" tIns="45700" rIns="91425" bIns="45700" anchor="ctr" anchorCtr="0"/>
          <a:lstStyle>
            <a:lvl1pPr marL="457200" lvl="0" indent="-228600" algn="l">
              <a:spcBef>
                <a:spcPts val="600"/>
              </a:spcBef>
              <a:spcAft>
                <a:spcPts val="0"/>
              </a:spcAft>
              <a:buSzPts val="1400"/>
              <a:buFont typeface="Calibri"/>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lt1"/>
        </a:solidFill>
        <a:effectLst/>
      </p:bgPr>
    </p:bg>
    <p:spTree>
      <p:nvGrpSpPr>
        <p:cNvPr id="1" name="Shape 101"/>
        <p:cNvGrpSpPr/>
        <p:nvPr/>
      </p:nvGrpSpPr>
      <p:grpSpPr>
        <a:xfrm>
          <a:off x="0" y="0"/>
          <a:ext cx="0" cy="0"/>
          <a:chOff x="0" y="0"/>
          <a:chExt cx="0" cy="0"/>
        </a:xfrm>
      </p:grpSpPr>
      <p:cxnSp>
        <p:nvCxnSpPr>
          <p:cNvPr id="102" name="Google Shape;102;p11"/>
          <p:cNvCxnSpPr/>
          <p:nvPr/>
        </p:nvCxnSpPr>
        <p:spPr>
          <a:xfrm>
            <a:off x="8763000" y="0"/>
            <a:ext cx="0" cy="5143500"/>
          </a:xfrm>
          <a:prstGeom prst="straightConnector1">
            <a:avLst/>
          </a:prstGeom>
          <a:noFill/>
          <a:ln w="38100" cap="flat" cmpd="sng">
            <a:solidFill>
              <a:srgbClr val="B1C0DA">
                <a:alpha val="92941"/>
              </a:srgbClr>
            </a:solidFill>
            <a:prstDash val="solid"/>
            <a:round/>
            <a:headEnd type="none" w="sm" len="sm"/>
            <a:tailEnd type="none" w="sm" len="sm"/>
          </a:ln>
        </p:spPr>
      </p:cxnSp>
      <p:sp>
        <p:nvSpPr>
          <p:cNvPr id="103" name="Google Shape;103;p11"/>
          <p:cNvSpPr txBox="1">
            <a:spLocks noGrp="1"/>
          </p:cNvSpPr>
          <p:nvPr>
            <p:ph type="title"/>
          </p:nvPr>
        </p:nvSpPr>
        <p:spPr>
          <a:xfrm rot="5400000">
            <a:off x="4160520" y="2343150"/>
            <a:ext cx="4732020" cy="4572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000"/>
              <a:buFont typeface="Calibri"/>
              <a:buNone/>
              <a:defRPr sz="2000" b="1"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1"/>
          <p:cNvSpPr txBox="1">
            <a:spLocks noGrp="1"/>
          </p:cNvSpPr>
          <p:nvPr>
            <p:ph type="body" idx="1"/>
          </p:nvPr>
        </p:nvSpPr>
        <p:spPr>
          <a:xfrm>
            <a:off x="6812280" y="205740"/>
            <a:ext cx="1527048" cy="3737610"/>
          </a:xfrm>
          <a:prstGeom prst="rect">
            <a:avLst/>
          </a:prstGeom>
          <a:noFill/>
          <a:ln>
            <a:noFill/>
          </a:ln>
        </p:spPr>
        <p:txBody>
          <a:bodyPr spcFirstLastPara="1" wrap="square" lIns="91425" tIns="45700" rIns="91425" bIns="45700" anchor="t" anchorCtr="0"/>
          <a:lstStyle>
            <a:lvl1pPr marL="457200" lvl="0" indent="-228600" algn="l">
              <a:spcBef>
                <a:spcPts val="400"/>
              </a:spcBef>
              <a:spcAft>
                <a:spcPts val="0"/>
              </a:spcAft>
              <a:buSzPts val="840"/>
              <a:buNone/>
              <a:defRPr sz="1200"/>
            </a:lvl1pPr>
            <a:lvl2pPr marL="914400" lvl="1" indent="-228600" algn="l">
              <a:spcBef>
                <a:spcPts val="1000"/>
              </a:spcBef>
              <a:spcAft>
                <a:spcPts val="0"/>
              </a:spcAft>
              <a:buSzPts val="96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540"/>
              <a:buNone/>
              <a:defRPr sz="900"/>
            </a:lvl4pPr>
            <a:lvl5pPr marL="2286000" lvl="4" indent="-228600" algn="l">
              <a:spcBef>
                <a:spcPts val="180"/>
              </a:spcBef>
              <a:spcAft>
                <a:spcPts val="0"/>
              </a:spcAft>
              <a:buSzPts val="612"/>
              <a:buNone/>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cxnSp>
        <p:nvCxnSpPr>
          <p:cNvPr id="105" name="Google Shape;105;p11"/>
          <p:cNvCxnSpPr/>
          <p:nvPr/>
        </p:nvCxnSpPr>
        <p:spPr>
          <a:xfrm>
            <a:off x="6248400" y="0"/>
            <a:ext cx="0" cy="5143500"/>
          </a:xfrm>
          <a:prstGeom prst="straightConnector1">
            <a:avLst/>
          </a:prstGeom>
          <a:noFill/>
          <a:ln w="38100" cap="flat" cmpd="sng">
            <a:solidFill>
              <a:srgbClr val="B1C0DA"/>
            </a:solidFill>
            <a:prstDash val="solid"/>
            <a:round/>
            <a:headEnd type="none" w="sm" len="sm"/>
            <a:tailEnd type="none" w="sm" len="sm"/>
          </a:ln>
        </p:spPr>
      </p:cxnSp>
      <p:cxnSp>
        <p:nvCxnSpPr>
          <p:cNvPr id="106" name="Google Shape;106;p11"/>
          <p:cNvCxnSpPr/>
          <p:nvPr/>
        </p:nvCxnSpPr>
        <p:spPr>
          <a:xfrm>
            <a:off x="6192296" y="0"/>
            <a:ext cx="0" cy="5143500"/>
          </a:xfrm>
          <a:prstGeom prst="straightConnector1">
            <a:avLst/>
          </a:prstGeom>
          <a:noFill/>
          <a:ln w="12700" cap="flat" cmpd="sng">
            <a:solidFill>
              <a:schemeClr val="accent1"/>
            </a:solidFill>
            <a:prstDash val="solid"/>
            <a:round/>
            <a:headEnd type="none" w="sm" len="sm"/>
            <a:tailEnd type="none" w="sm" len="sm"/>
          </a:ln>
        </p:spPr>
      </p:cxnSp>
      <p:cxnSp>
        <p:nvCxnSpPr>
          <p:cNvPr id="107" name="Google Shape;107;p11"/>
          <p:cNvCxnSpPr/>
          <p:nvPr/>
        </p:nvCxnSpPr>
        <p:spPr>
          <a:xfrm>
            <a:off x="8991600" y="0"/>
            <a:ext cx="0" cy="5143500"/>
          </a:xfrm>
          <a:prstGeom prst="straightConnector1">
            <a:avLst/>
          </a:prstGeom>
          <a:noFill/>
          <a:ln w="19050" cap="flat" cmpd="sng">
            <a:solidFill>
              <a:schemeClr val="accent1"/>
            </a:solidFill>
            <a:prstDash val="solid"/>
            <a:round/>
            <a:headEnd type="none" w="sm" len="sm"/>
            <a:tailEnd type="none" w="sm" len="sm"/>
          </a:ln>
        </p:spPr>
      </p:cxnSp>
      <p:sp>
        <p:nvSpPr>
          <p:cNvPr id="108" name="Google Shape;108;p11"/>
          <p:cNvSpPr/>
          <p:nvPr/>
        </p:nvSpPr>
        <p:spPr>
          <a:xfrm>
            <a:off x="8839200" y="0"/>
            <a:ext cx="304800" cy="5143500"/>
          </a:xfrm>
          <a:prstGeom prst="rect">
            <a:avLst/>
          </a:prstGeom>
          <a:solidFill>
            <a:srgbClr val="B1C0DA">
              <a:alpha val="8666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09" name="Google Shape;109;p11"/>
          <p:cNvCxnSpPr/>
          <p:nvPr/>
        </p:nvCxnSpPr>
        <p:spPr>
          <a:xfrm>
            <a:off x="8915400" y="0"/>
            <a:ext cx="0" cy="5143500"/>
          </a:xfrm>
          <a:prstGeom prst="straightConnector1">
            <a:avLst/>
          </a:prstGeom>
          <a:noFill/>
          <a:ln w="9525" cap="flat" cmpd="sng">
            <a:solidFill>
              <a:schemeClr val="accent1"/>
            </a:solidFill>
            <a:prstDash val="solid"/>
            <a:round/>
            <a:headEnd type="none" w="sm" len="sm"/>
            <a:tailEnd type="none" w="sm" len="sm"/>
          </a:ln>
        </p:spPr>
      </p:cxnSp>
      <p:sp>
        <p:nvSpPr>
          <p:cNvPr id="110" name="Google Shape;110;p11"/>
          <p:cNvSpPr/>
          <p:nvPr/>
        </p:nvSpPr>
        <p:spPr>
          <a:xfrm>
            <a:off x="8156448" y="4286250"/>
            <a:ext cx="548640" cy="4114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1" name="Google Shape;111;p11"/>
          <p:cNvSpPr txBox="1">
            <a:spLocks noGrp="1"/>
          </p:cNvSpPr>
          <p:nvPr>
            <p:ph type="body" idx="2"/>
          </p:nvPr>
        </p:nvSpPr>
        <p:spPr>
          <a:xfrm>
            <a:off x="304800" y="205740"/>
            <a:ext cx="5638800" cy="4745736"/>
          </a:xfrm>
          <a:prstGeom prst="rect">
            <a:avLst/>
          </a:prstGeom>
          <a:noFill/>
          <a:ln>
            <a:noFill/>
          </a:ln>
        </p:spPr>
        <p:txBody>
          <a:bodyPr spcFirstLastPara="1" wrap="square" lIns="91425" tIns="45700" rIns="91425" bIns="45700" anchor="t" anchorCtr="0"/>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2" name="Google Shape;112;p11"/>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3" name="Google Shape;113;p11"/>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11"/>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Google Shape;6;p1"/>
          <p:cNvCxnSpPr/>
          <p:nvPr/>
        </p:nvCxnSpPr>
        <p:spPr>
          <a:xfrm>
            <a:off x="8763000" y="0"/>
            <a:ext cx="0" cy="5143500"/>
          </a:xfrm>
          <a:prstGeom prst="straightConnector1">
            <a:avLst/>
          </a:prstGeom>
          <a:noFill/>
          <a:ln w="38100" cap="flat" cmpd="sng">
            <a:solidFill>
              <a:srgbClr val="B1C0DA">
                <a:alpha val="92941"/>
              </a:srgbClr>
            </a:solidFill>
            <a:prstDash val="solid"/>
            <a:round/>
            <a:headEnd type="none" w="sm" len="sm"/>
            <a:tailEnd type="none" w="sm" len="sm"/>
          </a:ln>
        </p:spPr>
      </p:cxnSp>
      <p:sp>
        <p:nvSpPr>
          <p:cNvPr id="7" name="Google Shape;7;p1"/>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3000"/>
              <a:buFont typeface="Calibri"/>
              <a:buNone/>
              <a:defRPr sz="3000" b="0" i="0" u="none" strike="noStrike" cap="small">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457200" y="1200150"/>
            <a:ext cx="7467600" cy="3655314"/>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9" name="Google Shape;9;p1"/>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11" name="Google Shape;11;p1"/>
          <p:cNvCxnSpPr/>
          <p:nvPr/>
        </p:nvCxnSpPr>
        <p:spPr>
          <a:xfrm>
            <a:off x="76200" y="0"/>
            <a:ext cx="0" cy="5143500"/>
          </a:xfrm>
          <a:prstGeom prst="straightConnector1">
            <a:avLst/>
          </a:prstGeom>
          <a:noFill/>
          <a:ln w="57150" cap="flat" cmpd="thickThin">
            <a:solidFill>
              <a:srgbClr val="B1C0DA"/>
            </a:solidFill>
            <a:prstDash val="solid"/>
            <a:round/>
            <a:headEnd type="none" w="sm" len="sm"/>
            <a:tailEnd type="none" w="sm" len="sm"/>
          </a:ln>
        </p:spPr>
      </p:cxnSp>
      <p:cxnSp>
        <p:nvCxnSpPr>
          <p:cNvPr id="12" name="Google Shape;12;p1"/>
          <p:cNvCxnSpPr/>
          <p:nvPr/>
        </p:nvCxnSpPr>
        <p:spPr>
          <a:xfrm>
            <a:off x="8991600" y="0"/>
            <a:ext cx="0" cy="5143500"/>
          </a:xfrm>
          <a:prstGeom prst="straightConnector1">
            <a:avLst/>
          </a:prstGeom>
          <a:noFill/>
          <a:ln w="19050" cap="flat" cmpd="sng">
            <a:solidFill>
              <a:schemeClr val="accent1"/>
            </a:solidFill>
            <a:prstDash val="solid"/>
            <a:round/>
            <a:headEnd type="none" w="sm" len="sm"/>
            <a:tailEnd type="none" w="sm" len="sm"/>
          </a:ln>
        </p:spPr>
      </p:cxnSp>
      <p:sp>
        <p:nvSpPr>
          <p:cNvPr id="13" name="Google Shape;13;p1"/>
          <p:cNvSpPr/>
          <p:nvPr/>
        </p:nvSpPr>
        <p:spPr>
          <a:xfrm>
            <a:off x="8839200" y="0"/>
            <a:ext cx="304800" cy="5143500"/>
          </a:xfrm>
          <a:prstGeom prst="rect">
            <a:avLst/>
          </a:prstGeom>
          <a:solidFill>
            <a:srgbClr val="B1C0DA">
              <a:alpha val="8666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4" name="Google Shape;14;p1"/>
          <p:cNvCxnSpPr/>
          <p:nvPr/>
        </p:nvCxnSpPr>
        <p:spPr>
          <a:xfrm>
            <a:off x="8915400" y="0"/>
            <a:ext cx="0" cy="5143500"/>
          </a:xfrm>
          <a:prstGeom prst="straightConnector1">
            <a:avLst/>
          </a:prstGeom>
          <a:noFill/>
          <a:ln w="9525" cap="flat" cmpd="sng">
            <a:solidFill>
              <a:schemeClr val="accent1"/>
            </a:solidFill>
            <a:prstDash val="solid"/>
            <a:round/>
            <a:headEnd type="none" w="sm" len="sm"/>
            <a:tailEnd type="none" w="sm" len="sm"/>
          </a:ln>
        </p:spPr>
      </p:cxnSp>
      <p:sp>
        <p:nvSpPr>
          <p:cNvPr id="15" name="Google Shape;15;p1"/>
          <p:cNvSpPr/>
          <p:nvPr/>
        </p:nvSpPr>
        <p:spPr>
          <a:xfrm>
            <a:off x="8156448" y="4286250"/>
            <a:ext cx="548640" cy="4114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 name="Google Shape;16;p1"/>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youtube.com/watch?v=8uBStCM9Fw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oFUF226t5Q4"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newsroom.niu.edu/2015/09/16/bilingual-college-grads-are-in-demand-says-niu-survey-3/" TargetMode="External"/><Relationship Id="rId7" Type="http://schemas.openxmlformats.org/officeDocument/2006/relationships/hyperlink" Target="http://www.realtimetalent.org/2017/08/03/know-another-language-bilingual-jobs-are-on-the-rise-in-minnesot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articles.chicagotribune.com/2012-11-26/classified/chi-bilingual-jobs-20121126_1_foreign-language-foreign-language-fastest-growing-language"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carla.umn.edu/immersion/parentinfo/index.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hyperlink" Target="https://education.mn.gov/MDE/dse/stds/world/seals/index.htm" TargetMode="External"/><Relationship Id="rId3" Type="http://schemas.openxmlformats.org/officeDocument/2006/relationships/hyperlink" Target="https://www.actfl.org/publications/guidelines-and-manuals/actfl-proficiency-guidelines-2012" TargetMode="External"/><Relationship Id="rId7" Type="http://schemas.openxmlformats.org/officeDocument/2006/relationships/hyperlink" Target="http://worldlanguages.mpls.k12.mn.us/bilingual_seal_testing"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il01904869.schoolwires.net/Page/681" TargetMode="External"/><Relationship Id="rId5" Type="http://schemas.openxmlformats.org/officeDocument/2006/relationships/hyperlink" Target="https://ggwash.org/view/38406/education-in-multiple-languages-gives-kids-a-big-boost-which-means-high-demand-for-dcs-programs" TargetMode="External"/><Relationship Id="rId10" Type="http://schemas.openxmlformats.org/officeDocument/2006/relationships/hyperlink" Target="https://englishclassviaskype.com/blog/how-to-learn-english/redefining-the-talented-workforce/" TargetMode="External"/><Relationship Id="rId4" Type="http://schemas.openxmlformats.org/officeDocument/2006/relationships/hyperlink" Target="https://www.actfl.org/sites/default/files/pdfs/TLE_pdf/OralProficiencyWorkplacePoster.pdf" TargetMode="External"/><Relationship Id="rId9" Type="http://schemas.openxmlformats.org/officeDocument/2006/relationships/hyperlink" Target="https://www.nbcnews.com/news/latino/bilinguals-have-better-college-outcomes-labor-advantages-n444046"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ealofbiliteracy.org/"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0"/>
          <p:cNvSpPr txBox="1"/>
          <p:nvPr/>
        </p:nvSpPr>
        <p:spPr>
          <a:xfrm>
            <a:off x="1408197" y="2370784"/>
            <a:ext cx="184731"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1" i="0" u="none" strike="noStrike" cap="none">
              <a:solidFill>
                <a:srgbClr val="00B0F0"/>
              </a:solidFill>
              <a:latin typeface="Arial"/>
              <a:ea typeface="Arial"/>
              <a:cs typeface="Arial"/>
              <a:sym typeface="Arial"/>
            </a:endParaRPr>
          </a:p>
        </p:txBody>
      </p:sp>
      <p:sp>
        <p:nvSpPr>
          <p:cNvPr id="345" name="Google Shape;345;p50"/>
          <p:cNvSpPr txBox="1">
            <a:spLocks noGrp="1"/>
          </p:cNvSpPr>
          <p:nvPr>
            <p:ph type="sldNum" idx="12"/>
          </p:nvPr>
        </p:nvSpPr>
        <p:spPr>
          <a:xfrm>
            <a:off x="8229600" y="4324350"/>
            <a:ext cx="3810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z="1400">
                <a:solidFill>
                  <a:schemeClr val="lt1"/>
                </a:solidFill>
              </a:rPr>
              <a:t>1</a:t>
            </a:fld>
            <a:endParaRPr sz="1400" dirty="0">
              <a:solidFill>
                <a:schemeClr val="lt1"/>
              </a:solidFill>
            </a:endParaRPr>
          </a:p>
        </p:txBody>
      </p:sp>
      <p:pic>
        <p:nvPicPr>
          <p:cNvPr id="346" name="Google Shape;346;p50"/>
          <p:cNvPicPr preferRelativeResize="0"/>
          <p:nvPr/>
        </p:nvPicPr>
        <p:blipFill rotWithShape="1">
          <a:blip r:embed="rId3">
            <a:alphaModFix/>
          </a:blip>
          <a:srcRect/>
          <a:stretch/>
        </p:blipFill>
        <p:spPr>
          <a:xfrm>
            <a:off x="1323975" y="142875"/>
            <a:ext cx="6496050" cy="4857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8"/>
          <p:cNvSpPr txBox="1"/>
          <p:nvPr/>
        </p:nvSpPr>
        <p:spPr>
          <a:xfrm>
            <a:off x="2879678" y="274618"/>
            <a:ext cx="5730922" cy="707886"/>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00B050"/>
              </a:buClr>
              <a:buSzPts val="2000"/>
            </a:pPr>
            <a:r>
              <a:rPr lang="en-US" sz="2400" b="1" i="0" u="none" strike="noStrike" cap="none" dirty="0">
                <a:solidFill>
                  <a:srgbClr val="002060"/>
                </a:solidFill>
                <a:latin typeface="Calibri"/>
                <a:ea typeface="Calibri"/>
                <a:cs typeface="Calibri"/>
                <a:sym typeface="Calibri"/>
              </a:rPr>
              <a:t>3.  Tau </a:t>
            </a:r>
            <a:r>
              <a:rPr lang="en-US" sz="2400" b="1" i="0" u="none" strike="noStrike" cap="none" dirty="0" err="1">
                <a:solidFill>
                  <a:srgbClr val="002060"/>
                </a:solidFill>
                <a:latin typeface="Calibri"/>
                <a:ea typeface="Calibri"/>
                <a:cs typeface="Calibri"/>
                <a:sym typeface="Calibri"/>
              </a:rPr>
              <a:t>qhab</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nia</a:t>
            </a:r>
            <a:r>
              <a:rPr lang="en-US" sz="2400" b="1" i="0" u="none" strike="noStrike" cap="none" dirty="0">
                <a:solidFill>
                  <a:srgbClr val="002060"/>
                </a:solidFill>
                <a:latin typeface="Calibri"/>
                <a:ea typeface="Calibri"/>
                <a:cs typeface="Calibri"/>
                <a:sym typeface="Calibri"/>
              </a:rPr>
              <a:t> li </a:t>
            </a:r>
            <a:r>
              <a:rPr lang="en-US" sz="2400" b="1" i="0" u="none" strike="noStrike" cap="none" dirty="0" err="1">
                <a:solidFill>
                  <a:srgbClr val="002060"/>
                </a:solidFill>
                <a:latin typeface="Calibri"/>
                <a:ea typeface="Calibri"/>
                <a:cs typeface="Calibri"/>
                <a:sym typeface="Calibri"/>
              </a:rPr>
              <a:t>cas</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rau</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cov</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tsev</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kawm</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ntawv</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qib</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siab</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hauv</a:t>
            </a:r>
            <a:r>
              <a:rPr lang="en-US" sz="2400" b="1" i="0" u="none" strike="noStrike" cap="none" dirty="0">
                <a:solidFill>
                  <a:srgbClr val="002060"/>
                </a:solidFill>
                <a:latin typeface="Calibri"/>
                <a:ea typeface="Calibri"/>
                <a:cs typeface="Calibri"/>
                <a:sym typeface="Calibri"/>
              </a:rPr>
              <a:t> Minnesota State colleges and universities </a:t>
            </a:r>
          </a:p>
          <a:p>
            <a:pPr marR="0" lvl="0" algn="l" rtl="0">
              <a:lnSpc>
                <a:spcPct val="100000"/>
              </a:lnSpc>
              <a:spcBef>
                <a:spcPts val="0"/>
              </a:spcBef>
              <a:spcAft>
                <a:spcPts val="0"/>
              </a:spcAft>
              <a:buClr>
                <a:srgbClr val="00B050"/>
              </a:buClr>
              <a:buSzPts val="2000"/>
            </a:pPr>
            <a:r>
              <a:rPr lang="en-US" sz="2400" b="1" i="0" u="none" strike="noStrike" cap="none" dirty="0" err="1">
                <a:solidFill>
                  <a:srgbClr val="002060"/>
                </a:solidFill>
                <a:latin typeface="Calibri"/>
                <a:ea typeface="Calibri"/>
                <a:cs typeface="Calibri"/>
                <a:sym typeface="Calibri"/>
              </a:rPr>
              <a:t>yog</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xeem</a:t>
            </a:r>
            <a:r>
              <a:rPr lang="en-US" sz="2400" b="1" i="0" u="none" strike="noStrike" cap="none" dirty="0">
                <a:solidFill>
                  <a:srgbClr val="002060"/>
                </a:solidFill>
                <a:latin typeface="Calibri"/>
                <a:ea typeface="Calibri"/>
                <a:cs typeface="Calibri"/>
                <a:sym typeface="Calibri"/>
              </a:rPr>
              <a:t> tau </a:t>
            </a:r>
            <a:r>
              <a:rPr lang="en-US" sz="2400" b="1" i="0" u="none" strike="noStrike" cap="none" dirty="0" err="1">
                <a:solidFill>
                  <a:srgbClr val="002060"/>
                </a:solidFill>
                <a:latin typeface="Calibri"/>
                <a:ea typeface="Calibri"/>
                <a:cs typeface="Calibri"/>
                <a:sym typeface="Calibri"/>
              </a:rPr>
              <a:t>daim</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ntawv</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paub</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ob</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hom</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lus</a:t>
            </a:r>
            <a:r>
              <a:rPr lang="en-US" sz="2400" b="1" i="0" u="none" strike="noStrike" cap="none" dirty="0">
                <a:solidFill>
                  <a:srgbClr val="002060"/>
                </a:solidFill>
                <a:latin typeface="Calibri"/>
                <a:ea typeface="Calibri"/>
                <a:cs typeface="Calibri"/>
                <a:sym typeface="Calibri"/>
              </a:rPr>
              <a:t>?</a:t>
            </a:r>
            <a:endParaRPr sz="2400" dirty="0">
              <a:solidFill>
                <a:srgbClr val="002060"/>
              </a:solidFill>
            </a:endParaRPr>
          </a:p>
        </p:txBody>
      </p:sp>
      <p:graphicFrame>
        <p:nvGraphicFramePr>
          <p:cNvPr id="415" name="Google Shape;415;p58"/>
          <p:cNvGraphicFramePr/>
          <p:nvPr>
            <p:extLst>
              <p:ext uri="{D42A27DB-BD31-4B8C-83A1-F6EECF244321}">
                <p14:modId xmlns:p14="http://schemas.microsoft.com/office/powerpoint/2010/main" val="1025933194"/>
              </p:ext>
            </p:extLst>
          </p:nvPr>
        </p:nvGraphicFramePr>
        <p:xfrm>
          <a:off x="512805" y="1490785"/>
          <a:ext cx="7772400" cy="3017550"/>
        </p:xfrm>
        <a:graphic>
          <a:graphicData uri="http://schemas.openxmlformats.org/drawingml/2006/table">
            <a:tbl>
              <a:tblPr bandRow="1">
                <a:noFill/>
                <a:tableStyleId>{6BE6CFAD-AFAF-4353-BF02-453A512F2328}</a:tableStyleId>
              </a:tblPr>
              <a:tblGrid>
                <a:gridCol w="3124200">
                  <a:extLst>
                    <a:ext uri="{9D8B030D-6E8A-4147-A177-3AD203B41FA5}">
                      <a16:colId xmlns:a16="http://schemas.microsoft.com/office/drawing/2014/main" val="20000"/>
                    </a:ext>
                  </a:extLst>
                </a:gridCol>
                <a:gridCol w="2490840">
                  <a:extLst>
                    <a:ext uri="{9D8B030D-6E8A-4147-A177-3AD203B41FA5}">
                      <a16:colId xmlns:a16="http://schemas.microsoft.com/office/drawing/2014/main" val="20001"/>
                    </a:ext>
                  </a:extLst>
                </a:gridCol>
                <a:gridCol w="2157360">
                  <a:extLst>
                    <a:ext uri="{9D8B030D-6E8A-4147-A177-3AD203B41FA5}">
                      <a16:colId xmlns:a16="http://schemas.microsoft.com/office/drawing/2014/main" val="20002"/>
                    </a:ext>
                  </a:extLst>
                </a:gridCol>
              </a:tblGrid>
              <a:tr h="457700">
                <a:tc>
                  <a:txBody>
                    <a:bodyPr/>
                    <a:lstStyle/>
                    <a:p>
                      <a:pPr marL="0" marR="0" lvl="0" indent="0" algn="l" rtl="0">
                        <a:spcBef>
                          <a:spcPts val="0"/>
                        </a:spcBef>
                        <a:spcAft>
                          <a:spcPts val="0"/>
                        </a:spcAft>
                        <a:buNone/>
                      </a:pPr>
                      <a:r>
                        <a:rPr lang="en-US" sz="2000" b="1" u="none" strike="noStrike" cap="none" dirty="0">
                          <a:solidFill>
                            <a:srgbClr val="002060"/>
                          </a:solidFill>
                          <a:latin typeface="Calibri"/>
                          <a:ea typeface="Calibri"/>
                          <a:cs typeface="Calibri"/>
                          <a:sym typeface="Calibri"/>
                        </a:rPr>
                        <a:t>World language proficiency certificate</a:t>
                      </a:r>
                      <a:endParaRPr sz="2000" dirty="0">
                        <a:solidFill>
                          <a:srgbClr val="002060"/>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2000" b="1" dirty="0" err="1">
                          <a:solidFill>
                            <a:srgbClr val="002060"/>
                          </a:solidFill>
                          <a:latin typeface="Calibri"/>
                          <a:ea typeface="Calibri"/>
                          <a:cs typeface="Calibri"/>
                          <a:sym typeface="Calibri"/>
                        </a:rPr>
                        <a:t>Daim</a:t>
                      </a:r>
                      <a:r>
                        <a:rPr lang="en-US" sz="2000" b="1" dirty="0">
                          <a:solidFill>
                            <a:srgbClr val="002060"/>
                          </a:solidFill>
                          <a:latin typeface="Calibri"/>
                          <a:ea typeface="Calibri"/>
                          <a:cs typeface="Calibri"/>
                          <a:sym typeface="Calibri"/>
                        </a:rPr>
                        <a:t> </a:t>
                      </a:r>
                      <a:r>
                        <a:rPr lang="en-US" sz="2000" b="1" dirty="0" err="1">
                          <a:solidFill>
                            <a:srgbClr val="002060"/>
                          </a:solidFill>
                          <a:latin typeface="Calibri"/>
                          <a:ea typeface="Calibri"/>
                          <a:cs typeface="Calibri"/>
                          <a:sym typeface="Calibri"/>
                        </a:rPr>
                        <a:t>Ntawv</a:t>
                      </a:r>
                      <a:r>
                        <a:rPr lang="en-US" sz="2000" b="1" dirty="0">
                          <a:solidFill>
                            <a:srgbClr val="002060"/>
                          </a:solidFill>
                          <a:latin typeface="Calibri"/>
                          <a:ea typeface="Calibri"/>
                          <a:cs typeface="Calibri"/>
                          <a:sym typeface="Calibri"/>
                        </a:rPr>
                        <a:t>  </a:t>
                      </a:r>
                      <a:r>
                        <a:rPr lang="en-US" sz="2000" b="1" dirty="0" err="1">
                          <a:solidFill>
                            <a:srgbClr val="002060"/>
                          </a:solidFill>
                          <a:latin typeface="Calibri"/>
                          <a:ea typeface="Calibri"/>
                          <a:cs typeface="Calibri"/>
                          <a:sym typeface="Calibri"/>
                        </a:rPr>
                        <a:t>Qhia</a:t>
                      </a:r>
                      <a:endParaRPr sz="2000" b="1" dirty="0">
                        <a:solidFill>
                          <a:srgbClr val="002060"/>
                        </a:solidFill>
                        <a:latin typeface="Calibri"/>
                        <a:ea typeface="Calibri"/>
                        <a:cs typeface="Calibri"/>
                        <a:sym typeface="Calibri"/>
                      </a:endParaRPr>
                    </a:p>
                  </a:txBody>
                  <a:tcPr marL="91450" marR="91450" marT="45725" marB="45725">
                    <a:solidFill>
                      <a:srgbClr val="C5D8F1"/>
                    </a:solidFill>
                  </a:tcPr>
                </a:tc>
                <a:tc>
                  <a:txBody>
                    <a:bodyPr/>
                    <a:lstStyle/>
                    <a:p>
                      <a:pPr marL="0" marR="0" lvl="0" indent="0" algn="l" rtl="0">
                        <a:spcBef>
                          <a:spcPts val="0"/>
                        </a:spcBef>
                        <a:spcAft>
                          <a:spcPts val="0"/>
                        </a:spcAft>
                        <a:buNone/>
                      </a:pPr>
                      <a:r>
                        <a:rPr lang="en-US" sz="2000" b="1" dirty="0">
                          <a:solidFill>
                            <a:srgbClr val="002060"/>
                          </a:solidFill>
                          <a:latin typeface="Calibri"/>
                          <a:ea typeface="Calibri"/>
                          <a:cs typeface="Calibri"/>
                          <a:sym typeface="Calibri"/>
                        </a:rPr>
                        <a:t>Intermediate-Low</a:t>
                      </a:r>
                      <a:endParaRPr sz="2000" dirty="0">
                        <a:solidFill>
                          <a:srgbClr val="002060"/>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2000" b="1" dirty="0">
                          <a:solidFill>
                            <a:srgbClr val="002060"/>
                          </a:solidFill>
                          <a:latin typeface="Calibri"/>
                          <a:ea typeface="Calibri"/>
                          <a:cs typeface="Calibri"/>
                          <a:sym typeface="Calibri"/>
                        </a:rPr>
                        <a:t>Ib </a:t>
                      </a:r>
                      <a:r>
                        <a:rPr lang="en-US" sz="2000" b="1" dirty="0" err="1">
                          <a:solidFill>
                            <a:srgbClr val="002060"/>
                          </a:solidFill>
                          <a:latin typeface="Calibri"/>
                          <a:ea typeface="Calibri"/>
                          <a:cs typeface="Calibri"/>
                          <a:sym typeface="Calibri"/>
                        </a:rPr>
                        <a:t>Nrab</a:t>
                      </a:r>
                      <a:r>
                        <a:rPr lang="en-US" sz="2000" b="1" dirty="0">
                          <a:solidFill>
                            <a:srgbClr val="002060"/>
                          </a:solidFill>
                          <a:latin typeface="Calibri"/>
                          <a:ea typeface="Calibri"/>
                          <a:cs typeface="Calibri"/>
                          <a:sym typeface="Calibri"/>
                        </a:rPr>
                        <a:t>  </a:t>
                      </a:r>
                      <a:r>
                        <a:rPr lang="en-US" sz="2000" b="1" dirty="0" err="1">
                          <a:solidFill>
                            <a:srgbClr val="002060"/>
                          </a:solidFill>
                          <a:latin typeface="Calibri"/>
                          <a:ea typeface="Calibri"/>
                          <a:cs typeface="Calibri"/>
                          <a:sym typeface="Calibri"/>
                        </a:rPr>
                        <a:t>Lawm</a:t>
                      </a:r>
                      <a:r>
                        <a:rPr lang="en-US" sz="2000" b="1" dirty="0">
                          <a:solidFill>
                            <a:srgbClr val="002060"/>
                          </a:solidFill>
                          <a:latin typeface="Calibri"/>
                          <a:ea typeface="Calibri"/>
                          <a:cs typeface="Calibri"/>
                          <a:sym typeface="Calibri"/>
                        </a:rPr>
                        <a:t> </a:t>
                      </a:r>
                      <a:r>
                        <a:rPr lang="en-US" sz="2000" b="1" dirty="0" err="1">
                          <a:solidFill>
                            <a:srgbClr val="002060"/>
                          </a:solidFill>
                          <a:latin typeface="Calibri"/>
                          <a:ea typeface="Calibri"/>
                          <a:cs typeface="Calibri"/>
                          <a:sym typeface="Calibri"/>
                        </a:rPr>
                        <a:t>Hauv</a:t>
                      </a:r>
                      <a:endParaRPr sz="2000" b="1" dirty="0">
                        <a:solidFill>
                          <a:srgbClr val="002060"/>
                        </a:solidFill>
                        <a:latin typeface="Calibri"/>
                        <a:ea typeface="Calibri"/>
                        <a:cs typeface="Calibri"/>
                        <a:sym typeface="Calibri"/>
                      </a:endParaRPr>
                    </a:p>
                  </a:txBody>
                  <a:tcPr marL="91450" marR="91450" marT="45725" marB="45725">
                    <a:solidFill>
                      <a:srgbClr val="C5D8F1"/>
                    </a:solidFill>
                  </a:tcPr>
                </a:tc>
                <a:tc>
                  <a:txBody>
                    <a:bodyPr/>
                    <a:lstStyle/>
                    <a:p>
                      <a:pPr marL="0" marR="0" lvl="0" indent="0" algn="l" rtl="0">
                        <a:spcBef>
                          <a:spcPts val="0"/>
                        </a:spcBef>
                        <a:spcAft>
                          <a:spcPts val="0"/>
                        </a:spcAft>
                        <a:buNone/>
                      </a:pPr>
                      <a:r>
                        <a:rPr lang="en-US" sz="2000" b="1" dirty="0">
                          <a:solidFill>
                            <a:srgbClr val="002060"/>
                          </a:solidFill>
                          <a:latin typeface="Calibri"/>
                          <a:ea typeface="Calibri"/>
                          <a:cs typeface="Calibri"/>
                          <a:sym typeface="Calibri"/>
                        </a:rPr>
                        <a:t>2 semesters</a:t>
                      </a:r>
                      <a:endParaRPr sz="2000" dirty="0">
                        <a:solidFill>
                          <a:srgbClr val="002060"/>
                        </a:solidFill>
                        <a:latin typeface="Calibri" panose="020F0502020204030204" pitchFamily="34" charset="0"/>
                        <a:cs typeface="Calibri" panose="020F0502020204030204" pitchFamily="34" charset="0"/>
                      </a:endParaRPr>
                    </a:p>
                  </a:txBody>
                  <a:tcPr marL="91450" marR="91450" marT="45725" marB="45725">
                    <a:solidFill>
                      <a:srgbClr val="C5D8F1"/>
                    </a:solidFill>
                  </a:tcPr>
                </a:tc>
                <a:extLst>
                  <a:ext uri="{0D108BD9-81ED-4DB2-BD59-A6C34878D82A}">
                    <a16:rowId xmlns:a16="http://schemas.microsoft.com/office/drawing/2014/main" val="10000"/>
                  </a:ext>
                </a:extLst>
              </a:tr>
              <a:tr h="457700">
                <a:tc>
                  <a:txBody>
                    <a:bodyPr/>
                    <a:lstStyle/>
                    <a:p>
                      <a:pPr marL="0" marR="0" lvl="0" indent="0" algn="l" rtl="0">
                        <a:spcBef>
                          <a:spcPts val="0"/>
                        </a:spcBef>
                        <a:spcAft>
                          <a:spcPts val="0"/>
                        </a:spcAft>
                        <a:buNone/>
                      </a:pPr>
                      <a:r>
                        <a:rPr lang="en-US" sz="2000" b="1" dirty="0">
                          <a:solidFill>
                            <a:srgbClr val="002060"/>
                          </a:solidFill>
                          <a:latin typeface="Calibri"/>
                          <a:ea typeface="Calibri"/>
                          <a:cs typeface="Calibri"/>
                          <a:sym typeface="Calibri"/>
                        </a:rPr>
                        <a:t>Gold bilingual or multilingual seal</a:t>
                      </a:r>
                      <a:endParaRPr sz="2000" dirty="0">
                        <a:solidFill>
                          <a:srgbClr val="002060"/>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2000" b="1" dirty="0" err="1">
                          <a:solidFill>
                            <a:srgbClr val="002060"/>
                          </a:solidFill>
                          <a:latin typeface="Calibri"/>
                          <a:ea typeface="Calibri"/>
                          <a:cs typeface="Calibri"/>
                          <a:sym typeface="Calibri"/>
                        </a:rPr>
                        <a:t>Daim</a:t>
                      </a:r>
                      <a:r>
                        <a:rPr lang="en-US" sz="2000" b="1" dirty="0">
                          <a:solidFill>
                            <a:srgbClr val="002060"/>
                          </a:solidFill>
                          <a:latin typeface="Calibri"/>
                          <a:ea typeface="Calibri"/>
                          <a:cs typeface="Calibri"/>
                          <a:sym typeface="Calibri"/>
                        </a:rPr>
                        <a:t> </a:t>
                      </a:r>
                      <a:r>
                        <a:rPr lang="en-US" sz="2000" b="1" dirty="0" err="1">
                          <a:solidFill>
                            <a:srgbClr val="002060"/>
                          </a:solidFill>
                          <a:latin typeface="Calibri"/>
                          <a:ea typeface="Calibri"/>
                          <a:cs typeface="Calibri"/>
                          <a:sym typeface="Calibri"/>
                        </a:rPr>
                        <a:t>Ntawv</a:t>
                      </a:r>
                      <a:r>
                        <a:rPr lang="en-US" sz="2000" b="1" dirty="0">
                          <a:solidFill>
                            <a:srgbClr val="002060"/>
                          </a:solidFill>
                          <a:latin typeface="Calibri"/>
                          <a:ea typeface="Calibri"/>
                          <a:cs typeface="Calibri"/>
                          <a:sym typeface="Calibri"/>
                        </a:rPr>
                        <a:t> </a:t>
                      </a:r>
                      <a:r>
                        <a:rPr lang="en-US" sz="2000" b="1" dirty="0" err="1">
                          <a:solidFill>
                            <a:srgbClr val="002060"/>
                          </a:solidFill>
                          <a:latin typeface="Calibri"/>
                          <a:ea typeface="Calibri"/>
                          <a:cs typeface="Calibri"/>
                          <a:sym typeface="Calibri"/>
                        </a:rPr>
                        <a:t>Kub</a:t>
                      </a:r>
                      <a:r>
                        <a:rPr lang="en-US" sz="2000" b="1" dirty="0">
                          <a:solidFill>
                            <a:srgbClr val="002060"/>
                          </a:solidFill>
                          <a:latin typeface="Calibri"/>
                          <a:ea typeface="Calibri"/>
                          <a:cs typeface="Calibri"/>
                          <a:sym typeface="Calibri"/>
                        </a:rPr>
                        <a:t>  </a:t>
                      </a:r>
                      <a:r>
                        <a:rPr lang="en-US" sz="2000" b="1" dirty="0" err="1">
                          <a:solidFill>
                            <a:srgbClr val="002060"/>
                          </a:solidFill>
                          <a:latin typeface="Calibri"/>
                          <a:ea typeface="Calibri"/>
                          <a:cs typeface="Calibri"/>
                          <a:sym typeface="Calibri"/>
                        </a:rPr>
                        <a:t>Daj</a:t>
                      </a:r>
                      <a:endParaRPr sz="2000" b="1" dirty="0">
                        <a:solidFill>
                          <a:srgbClr val="00206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2000" b="1" dirty="0">
                          <a:solidFill>
                            <a:srgbClr val="002060"/>
                          </a:solidFill>
                          <a:latin typeface="Calibri"/>
                          <a:ea typeface="Calibri"/>
                          <a:cs typeface="Calibri"/>
                          <a:sym typeface="Calibri"/>
                        </a:rPr>
                        <a:t>Intermediate High</a:t>
                      </a:r>
                      <a:endParaRPr sz="2000" dirty="0">
                        <a:solidFill>
                          <a:srgbClr val="002060"/>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2000" b="1" dirty="0">
                          <a:solidFill>
                            <a:srgbClr val="002060"/>
                          </a:solidFill>
                          <a:latin typeface="Calibri"/>
                          <a:ea typeface="Calibri"/>
                          <a:cs typeface="Calibri"/>
                          <a:sym typeface="Calibri"/>
                        </a:rPr>
                        <a:t>Ib </a:t>
                      </a:r>
                      <a:r>
                        <a:rPr lang="en-US" sz="2000" b="1" dirty="0" err="1">
                          <a:solidFill>
                            <a:srgbClr val="002060"/>
                          </a:solidFill>
                          <a:latin typeface="Calibri"/>
                          <a:ea typeface="Calibri"/>
                          <a:cs typeface="Calibri"/>
                          <a:sym typeface="Calibri"/>
                        </a:rPr>
                        <a:t>Nrab</a:t>
                      </a:r>
                      <a:r>
                        <a:rPr lang="en-US" sz="2000" b="1" dirty="0">
                          <a:solidFill>
                            <a:srgbClr val="002060"/>
                          </a:solidFill>
                          <a:latin typeface="Calibri"/>
                          <a:ea typeface="Calibri"/>
                          <a:cs typeface="Calibri"/>
                          <a:sym typeface="Calibri"/>
                        </a:rPr>
                        <a:t> </a:t>
                      </a:r>
                      <a:r>
                        <a:rPr lang="en-US" sz="2000" b="1" dirty="0" err="1">
                          <a:solidFill>
                            <a:srgbClr val="002060"/>
                          </a:solidFill>
                          <a:latin typeface="Calibri"/>
                          <a:ea typeface="Calibri"/>
                          <a:cs typeface="Calibri"/>
                          <a:sym typeface="Calibri"/>
                        </a:rPr>
                        <a:t>Siab</a:t>
                      </a:r>
                      <a:endParaRPr sz="2000" b="1" dirty="0">
                        <a:solidFill>
                          <a:srgbClr val="00206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2000" b="1" dirty="0">
                          <a:solidFill>
                            <a:srgbClr val="002060"/>
                          </a:solidFill>
                          <a:latin typeface="Calibri"/>
                          <a:ea typeface="Calibri"/>
                          <a:cs typeface="Calibri"/>
                          <a:sym typeface="Calibri"/>
                        </a:rPr>
                        <a:t>3 semesters per language</a:t>
                      </a:r>
                      <a:endParaRPr sz="2000" dirty="0">
                        <a:solidFill>
                          <a:srgbClr val="002060"/>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000" b="1" dirty="0">
                        <a:solidFill>
                          <a:srgbClr val="00206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646750">
                <a:tc>
                  <a:txBody>
                    <a:bodyPr/>
                    <a:lstStyle/>
                    <a:p>
                      <a:pPr marL="0" marR="0" lvl="0" indent="0" algn="l" rtl="0">
                        <a:lnSpc>
                          <a:spcPct val="100000"/>
                        </a:lnSpc>
                        <a:spcBef>
                          <a:spcPts val="0"/>
                        </a:spcBef>
                        <a:spcAft>
                          <a:spcPts val="0"/>
                        </a:spcAft>
                        <a:buClr>
                          <a:srgbClr val="00B050"/>
                        </a:buClr>
                        <a:buSzPts val="1400"/>
                        <a:buFont typeface="Calibri"/>
                        <a:buNone/>
                      </a:pPr>
                      <a:r>
                        <a:rPr lang="en-US" sz="2000" b="1" dirty="0">
                          <a:solidFill>
                            <a:srgbClr val="002060"/>
                          </a:solidFill>
                          <a:latin typeface="Calibri"/>
                          <a:ea typeface="Calibri"/>
                          <a:cs typeface="Calibri"/>
                          <a:sym typeface="Calibri"/>
                        </a:rPr>
                        <a:t>Platinum bilingual or multilingual seal</a:t>
                      </a:r>
                      <a:endParaRPr sz="2000" dirty="0">
                        <a:solidFill>
                          <a:srgbClr val="002060"/>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B050"/>
                        </a:buClr>
                        <a:buSzPts val="1400"/>
                        <a:buFont typeface="Calibri"/>
                        <a:buNone/>
                      </a:pPr>
                      <a:r>
                        <a:rPr lang="en-US" sz="2000" b="1" dirty="0" err="1">
                          <a:solidFill>
                            <a:srgbClr val="002060"/>
                          </a:solidFill>
                          <a:latin typeface="Calibri"/>
                          <a:ea typeface="Calibri"/>
                          <a:cs typeface="Calibri"/>
                          <a:sym typeface="Calibri"/>
                        </a:rPr>
                        <a:t>Daim</a:t>
                      </a:r>
                      <a:r>
                        <a:rPr lang="en-US" sz="2000" b="1" dirty="0">
                          <a:solidFill>
                            <a:srgbClr val="002060"/>
                          </a:solidFill>
                          <a:latin typeface="Calibri"/>
                          <a:ea typeface="Calibri"/>
                          <a:cs typeface="Calibri"/>
                          <a:sym typeface="Calibri"/>
                        </a:rPr>
                        <a:t> </a:t>
                      </a:r>
                      <a:r>
                        <a:rPr lang="en-US" sz="2000" b="1" dirty="0" err="1">
                          <a:solidFill>
                            <a:srgbClr val="002060"/>
                          </a:solidFill>
                          <a:latin typeface="Calibri"/>
                          <a:ea typeface="Calibri"/>
                          <a:cs typeface="Calibri"/>
                          <a:sym typeface="Calibri"/>
                        </a:rPr>
                        <a:t>Ntawv</a:t>
                      </a:r>
                      <a:r>
                        <a:rPr lang="en-US" sz="2000" b="1" dirty="0">
                          <a:solidFill>
                            <a:srgbClr val="002060"/>
                          </a:solidFill>
                          <a:latin typeface="Calibri"/>
                          <a:ea typeface="Calibri"/>
                          <a:cs typeface="Calibri"/>
                          <a:sym typeface="Calibri"/>
                        </a:rPr>
                        <a:t> </a:t>
                      </a:r>
                      <a:r>
                        <a:rPr lang="en-US" sz="2000" b="1" dirty="0" err="1">
                          <a:solidFill>
                            <a:srgbClr val="002060"/>
                          </a:solidFill>
                          <a:latin typeface="Calibri"/>
                          <a:ea typeface="Calibri"/>
                          <a:cs typeface="Calibri"/>
                          <a:sym typeface="Calibri"/>
                        </a:rPr>
                        <a:t>Kub</a:t>
                      </a:r>
                      <a:r>
                        <a:rPr lang="en-US" sz="2000" b="1" dirty="0">
                          <a:solidFill>
                            <a:srgbClr val="002060"/>
                          </a:solidFill>
                          <a:latin typeface="Calibri"/>
                          <a:ea typeface="Calibri"/>
                          <a:cs typeface="Calibri"/>
                          <a:sym typeface="Calibri"/>
                        </a:rPr>
                        <a:t> </a:t>
                      </a:r>
                      <a:r>
                        <a:rPr lang="en-US" sz="2000" b="1" dirty="0" err="1">
                          <a:solidFill>
                            <a:srgbClr val="002060"/>
                          </a:solidFill>
                          <a:latin typeface="Calibri"/>
                          <a:ea typeface="Calibri"/>
                          <a:cs typeface="Calibri"/>
                          <a:sym typeface="Calibri"/>
                        </a:rPr>
                        <a:t>Dawb</a:t>
                      </a:r>
                      <a:endParaRPr sz="2000" b="1" dirty="0">
                        <a:solidFill>
                          <a:srgbClr val="00206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2000" b="1" dirty="0">
                          <a:solidFill>
                            <a:srgbClr val="002060"/>
                          </a:solidFill>
                          <a:latin typeface="Calibri"/>
                          <a:ea typeface="Calibri"/>
                          <a:cs typeface="Calibri"/>
                          <a:sym typeface="Calibri"/>
                        </a:rPr>
                        <a:t>Advanced Low</a:t>
                      </a:r>
                      <a:endParaRPr sz="2000" dirty="0">
                        <a:solidFill>
                          <a:srgbClr val="002060"/>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2000" b="1" dirty="0">
                          <a:solidFill>
                            <a:srgbClr val="002060"/>
                          </a:solidFill>
                          <a:latin typeface="Calibri"/>
                          <a:ea typeface="Calibri"/>
                          <a:cs typeface="Calibri"/>
                          <a:sym typeface="Calibri"/>
                        </a:rPr>
                        <a:t>Tau </a:t>
                      </a:r>
                      <a:r>
                        <a:rPr lang="en-US" sz="2000" b="1" dirty="0" err="1">
                          <a:solidFill>
                            <a:srgbClr val="002060"/>
                          </a:solidFill>
                          <a:latin typeface="Calibri"/>
                          <a:ea typeface="Calibri"/>
                          <a:cs typeface="Calibri"/>
                          <a:sym typeface="Calibri"/>
                        </a:rPr>
                        <a:t>Siab</a:t>
                      </a:r>
                      <a:endParaRPr sz="2000" b="1" dirty="0">
                        <a:solidFill>
                          <a:srgbClr val="00206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2000" b="1" dirty="0">
                          <a:solidFill>
                            <a:srgbClr val="002060"/>
                          </a:solidFill>
                          <a:latin typeface="Calibri"/>
                          <a:ea typeface="Calibri"/>
                          <a:cs typeface="Calibri"/>
                          <a:sym typeface="Calibri"/>
                        </a:rPr>
                        <a:t>4 semesters per language</a:t>
                      </a:r>
                      <a:endParaRPr sz="2000" dirty="0">
                        <a:solidFill>
                          <a:srgbClr val="002060"/>
                        </a:solidFill>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2"/>
                  </a:ext>
                </a:extLst>
              </a:tr>
            </a:tbl>
          </a:graphicData>
        </a:graphic>
      </p:graphicFrame>
      <p:sp>
        <p:nvSpPr>
          <p:cNvPr id="416" name="Google Shape;416;p58"/>
          <p:cNvSpPr txBox="1"/>
          <p:nvPr/>
        </p:nvSpPr>
        <p:spPr>
          <a:xfrm>
            <a:off x="512805" y="4857122"/>
            <a:ext cx="37338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(Adapted from Minneapolis Public Schools, n.d.)</a:t>
            </a:r>
            <a:endParaRPr/>
          </a:p>
        </p:txBody>
      </p:sp>
      <p:sp>
        <p:nvSpPr>
          <p:cNvPr id="417" name="Google Shape;417;p58"/>
          <p:cNvSpPr txBox="1">
            <a:spLocks noGrp="1"/>
          </p:cNvSpPr>
          <p:nvPr>
            <p:ph type="sldNum" idx="12"/>
          </p:nvPr>
        </p:nvSpPr>
        <p:spPr>
          <a:xfrm>
            <a:off x="7945595" y="4392827"/>
            <a:ext cx="984019" cy="27699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z="1400">
                <a:solidFill>
                  <a:schemeClr val="lt1"/>
                </a:solidFill>
              </a:rPr>
              <a:t>10</a:t>
            </a:fld>
            <a:endParaRPr sz="1400">
              <a:solidFill>
                <a:schemeClr val="lt1"/>
              </a:solidFill>
            </a:endParaRPr>
          </a:p>
        </p:txBody>
      </p:sp>
      <p:pic>
        <p:nvPicPr>
          <p:cNvPr id="7" name="Google Shape;401;p56">
            <a:extLst>
              <a:ext uri="{FF2B5EF4-FFF2-40B4-BE49-F238E27FC236}">
                <a16:creationId xmlns:a16="http://schemas.microsoft.com/office/drawing/2014/main" id="{1837772B-F7CB-4E88-9447-1B4C31BA6D22}"/>
              </a:ext>
            </a:extLst>
          </p:cNvPr>
          <p:cNvPicPr preferRelativeResize="0"/>
          <p:nvPr/>
        </p:nvPicPr>
        <p:blipFill rotWithShape="1">
          <a:blip r:embed="rId3">
            <a:alphaModFix/>
          </a:blip>
          <a:srcRect/>
          <a:stretch/>
        </p:blipFill>
        <p:spPr>
          <a:xfrm>
            <a:off x="533400" y="184324"/>
            <a:ext cx="2346278" cy="1030327"/>
          </a:xfrm>
          <a:prstGeom prst="rect">
            <a:avLst/>
          </a:prstGeom>
          <a:noFill/>
          <a:ln w="9525" cap="flat" cmpd="sng">
            <a:solidFill>
              <a:schemeClr val="dk1"/>
            </a:solidFill>
            <a:prstDash val="solid"/>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Effect transition="in" filter="fade">
                                      <p:cBhvr>
                                        <p:cTn id="7" dur="10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9"/>
          <p:cNvSpPr txBox="1"/>
          <p:nvPr/>
        </p:nvSpPr>
        <p:spPr>
          <a:xfrm>
            <a:off x="416526" y="1468071"/>
            <a:ext cx="8120964"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2000"/>
              <a:buFont typeface="Calibri"/>
              <a:buNone/>
            </a:pPr>
            <a:r>
              <a:rPr lang="en-US" sz="2400" b="1" i="0" u="none" strike="noStrike" cap="none" dirty="0">
                <a:solidFill>
                  <a:srgbClr val="002060"/>
                </a:solidFill>
                <a:latin typeface="Calibri"/>
                <a:ea typeface="Calibri"/>
                <a:cs typeface="Calibri"/>
                <a:sym typeface="Calibri"/>
              </a:rPr>
              <a:t>4.  </a:t>
            </a:r>
            <a:r>
              <a:rPr lang="en-US" sz="2400" b="1" i="0" u="none" strike="noStrike" cap="none" dirty="0" err="1">
                <a:solidFill>
                  <a:srgbClr val="002060"/>
                </a:solidFill>
                <a:latin typeface="Calibri"/>
                <a:ea typeface="Calibri"/>
                <a:cs typeface="Calibri"/>
                <a:sym typeface="Calibri"/>
              </a:rPr>
              <a:t>Cov</a:t>
            </a:r>
            <a:r>
              <a:rPr lang="en-US" sz="2400" b="1" i="0" u="none" strike="noStrike" cap="none" dirty="0">
                <a:solidFill>
                  <a:srgbClr val="002060"/>
                </a:solidFill>
                <a:latin typeface="Calibri"/>
                <a:ea typeface="Calibri"/>
                <a:cs typeface="Calibri"/>
                <a:sym typeface="Calibri"/>
              </a:rPr>
              <a:t> tub </a:t>
            </a:r>
            <a:r>
              <a:rPr lang="en-US" sz="2400" b="1" i="0" u="none" strike="noStrike" cap="none" dirty="0" err="1">
                <a:solidFill>
                  <a:srgbClr val="002060"/>
                </a:solidFill>
                <a:latin typeface="Calibri"/>
                <a:ea typeface="Calibri"/>
                <a:cs typeface="Calibri"/>
                <a:sym typeface="Calibri"/>
              </a:rPr>
              <a:t>ntxhais</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kawm</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ntawv</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yuav</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tsum</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xeem</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dhau</a:t>
            </a:r>
            <a:r>
              <a:rPr lang="en-US" sz="2400" b="1" i="0" u="none" strike="noStrike" cap="none" dirty="0">
                <a:solidFill>
                  <a:srgbClr val="002060"/>
                </a:solidFill>
                <a:latin typeface="Calibri"/>
                <a:ea typeface="Calibri"/>
                <a:cs typeface="Calibri"/>
                <a:sym typeface="Calibri"/>
              </a:rPr>
              <a:t> dab </a:t>
            </a:r>
            <a:r>
              <a:rPr lang="en-US" sz="2400" b="1" i="0" u="none" strike="noStrike" cap="none" dirty="0" err="1">
                <a:solidFill>
                  <a:srgbClr val="002060"/>
                </a:solidFill>
                <a:latin typeface="Calibri"/>
                <a:ea typeface="Calibri"/>
                <a:cs typeface="Calibri"/>
                <a:sym typeface="Calibri"/>
              </a:rPr>
              <a:t>tsi</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ntxiv</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thiab</a:t>
            </a:r>
            <a:r>
              <a:rPr lang="en-US" sz="2400" b="1" i="0" u="none" strike="noStrike" cap="none" dirty="0">
                <a:solidFill>
                  <a:srgbClr val="002060"/>
                </a:solidFill>
                <a:latin typeface="Calibri"/>
                <a:ea typeface="Calibri"/>
                <a:cs typeface="Calibri"/>
                <a:sym typeface="Calibri"/>
              </a:rPr>
              <a:t>?</a:t>
            </a:r>
            <a:endParaRPr sz="2400" dirty="0">
              <a:solidFill>
                <a:srgbClr val="002060"/>
              </a:solidFill>
            </a:endParaRPr>
          </a:p>
        </p:txBody>
      </p:sp>
      <p:sp>
        <p:nvSpPr>
          <p:cNvPr id="424" name="Google Shape;424;p59"/>
          <p:cNvSpPr txBox="1"/>
          <p:nvPr/>
        </p:nvSpPr>
        <p:spPr>
          <a:xfrm>
            <a:off x="416526" y="2429377"/>
            <a:ext cx="8213124" cy="16312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2000"/>
              <a:buFont typeface="Calibri"/>
              <a:buNone/>
            </a:pP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Tsis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yog</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xwb</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uas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tus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tub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ntxhais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xeem</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tau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qhia</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tias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nws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yeej</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paub</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lwm</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hom</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lus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uas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tsis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yog</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lus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Askiv</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tus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tub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ntxhais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ntaw</a:t>
            </a:r>
            <a:r>
              <a:rPr lang="en-US" sz="2400" dirty="0" err="1">
                <a:solidFill>
                  <a:srgbClr val="002060"/>
                </a:solidFill>
                <a:latin typeface="Calibri" panose="020F0502020204030204" pitchFamily="34" charset="0"/>
                <a:ea typeface="Calibri"/>
                <a:cs typeface="Calibri" panose="020F0502020204030204" pitchFamily="34" charset="0"/>
                <a:sym typeface="Calibri"/>
              </a:rPr>
              <a:t>d</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yuav</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tsum</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xeem</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tau: </a:t>
            </a:r>
            <a:endParaRPr sz="2400" dirty="0">
              <a:solidFill>
                <a:srgbClr val="002060"/>
              </a:solidFill>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2060"/>
              </a:buClr>
              <a:buSzPts val="2000"/>
              <a:buFont typeface="Arial"/>
              <a:buChar char="•"/>
            </a:pP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Paub</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lus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Askiv</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los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ntawv</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Minnesota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cov</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cai</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ntsuas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kev</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kawm</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lus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Askiv</a:t>
            </a:r>
            <a:endParaRPr sz="2400" b="0" i="0" u="none" strike="noStrike" cap="none" dirty="0">
              <a:solidFill>
                <a:srgbClr val="002060"/>
              </a:solidFill>
              <a:latin typeface="Calibri" panose="020F0502020204030204" pitchFamily="34" charset="0"/>
              <a:ea typeface="Calibri"/>
              <a:cs typeface="Calibri" panose="020F0502020204030204" pitchFamily="34" charset="0"/>
              <a:sym typeface="Calibri"/>
            </a:endParaRPr>
          </a:p>
          <a:p>
            <a:pPr marL="342900" marR="0" lvl="0" indent="-342900" algn="l" rtl="0">
              <a:lnSpc>
                <a:spcPct val="100000"/>
              </a:lnSpc>
              <a:spcBef>
                <a:spcPts val="0"/>
              </a:spcBef>
              <a:spcAft>
                <a:spcPts val="0"/>
              </a:spcAft>
              <a:buClr>
                <a:srgbClr val="002060"/>
              </a:buClr>
              <a:buSzPts val="2000"/>
              <a:buFont typeface="Arial"/>
              <a:buChar char="•"/>
            </a:pP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Kawm</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tiav</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thiab</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xeem</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tau zoo  tag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nrho</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cov</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qhab</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nia</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rau</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kev</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kawm</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lus</a:t>
            </a:r>
            <a:r>
              <a:rPr lang="en-US" sz="2400" b="0" i="0" u="none" strike="noStrike" cap="none" dirty="0">
                <a:solidFill>
                  <a:srgbClr val="002060"/>
                </a:solidFill>
                <a:latin typeface="Calibri" panose="020F0502020204030204" pitchFamily="34" charset="0"/>
                <a:ea typeface="Calibri"/>
                <a:cs typeface="Calibri" panose="020F0502020204030204" pitchFamily="34" charset="0"/>
                <a:sym typeface="Calibri"/>
              </a:rPr>
              <a:t> </a:t>
            </a:r>
            <a:r>
              <a:rPr lang="en-US" sz="2400" b="0" i="0" u="none" strike="noStrike" cap="none" dirty="0" err="1">
                <a:solidFill>
                  <a:srgbClr val="002060"/>
                </a:solidFill>
                <a:latin typeface="Calibri" panose="020F0502020204030204" pitchFamily="34" charset="0"/>
                <a:ea typeface="Calibri"/>
                <a:cs typeface="Calibri" panose="020F0502020204030204" pitchFamily="34" charset="0"/>
                <a:sym typeface="Calibri"/>
              </a:rPr>
              <a:t>Askiv</a:t>
            </a:r>
            <a:endParaRPr sz="2400" b="0" i="0" u="none" strike="noStrike" cap="none" dirty="0">
              <a:solidFill>
                <a:srgbClr val="002060"/>
              </a:solidFill>
              <a:latin typeface="Calibri" panose="020F0502020204030204" pitchFamily="34" charset="0"/>
              <a:ea typeface="Calibri"/>
              <a:cs typeface="Calibri" panose="020F0502020204030204" pitchFamily="34" charset="0"/>
              <a:sym typeface="Calibri"/>
            </a:endParaRPr>
          </a:p>
        </p:txBody>
      </p:sp>
      <p:sp>
        <p:nvSpPr>
          <p:cNvPr id="425" name="Google Shape;425;p59"/>
          <p:cNvSpPr txBox="1">
            <a:spLocks noGrp="1"/>
          </p:cNvSpPr>
          <p:nvPr>
            <p:ph type="sldNum" idx="12"/>
          </p:nvPr>
        </p:nvSpPr>
        <p:spPr>
          <a:xfrm>
            <a:off x="7941476" y="4324350"/>
            <a:ext cx="984019"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z="1400">
                <a:solidFill>
                  <a:schemeClr val="lt1"/>
                </a:solidFill>
              </a:rPr>
              <a:t>11</a:t>
            </a:fld>
            <a:endParaRPr sz="1400">
              <a:solidFill>
                <a:schemeClr val="lt1"/>
              </a:solidFill>
            </a:endParaRPr>
          </a:p>
        </p:txBody>
      </p:sp>
      <p:pic>
        <p:nvPicPr>
          <p:cNvPr id="6" name="Google Shape;401;p56">
            <a:extLst>
              <a:ext uri="{FF2B5EF4-FFF2-40B4-BE49-F238E27FC236}">
                <a16:creationId xmlns:a16="http://schemas.microsoft.com/office/drawing/2014/main" id="{615D8490-86C2-4C68-AD24-424088BD97EF}"/>
              </a:ext>
            </a:extLst>
          </p:cNvPr>
          <p:cNvPicPr preferRelativeResize="0"/>
          <p:nvPr/>
        </p:nvPicPr>
        <p:blipFill rotWithShape="1">
          <a:blip r:embed="rId3">
            <a:alphaModFix/>
          </a:blip>
          <a:srcRect/>
          <a:stretch/>
        </p:blipFill>
        <p:spPr>
          <a:xfrm>
            <a:off x="533400" y="184324"/>
            <a:ext cx="2346278" cy="1030327"/>
          </a:xfrm>
          <a:prstGeom prst="rect">
            <a:avLst/>
          </a:prstGeom>
          <a:noFill/>
          <a:ln w="9525" cap="flat" cmpd="sng">
            <a:solidFill>
              <a:schemeClr val="dk1"/>
            </a:solidFill>
            <a:prstDash val="solid"/>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0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z="1400" smtClean="0">
                <a:solidFill>
                  <a:schemeClr val="bg1"/>
                </a:solidFill>
              </a:rPr>
              <a:t>12</a:t>
            </a:fld>
            <a:endParaRPr lang="en" sz="1400">
              <a:solidFill>
                <a:schemeClr val="bg1"/>
              </a:solidFill>
            </a:endParaRPr>
          </a:p>
        </p:txBody>
      </p:sp>
      <p:sp>
        <p:nvSpPr>
          <p:cNvPr id="9" name="TextBox 8"/>
          <p:cNvSpPr txBox="1"/>
          <p:nvPr/>
        </p:nvSpPr>
        <p:spPr>
          <a:xfrm>
            <a:off x="2481100" y="489224"/>
            <a:ext cx="3751347" cy="523220"/>
          </a:xfrm>
          <a:prstGeom prst="rect">
            <a:avLst/>
          </a:prstGeom>
          <a:noFill/>
        </p:spPr>
        <p:txBody>
          <a:bodyPr wrap="none" rtlCol="0">
            <a:spAutoFit/>
          </a:bodyPr>
          <a:lstStyle/>
          <a:p>
            <a:pPr algn="ct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SEALS OF BILINGUALISM</a:t>
            </a:r>
          </a:p>
        </p:txBody>
      </p:sp>
      <p:sp>
        <p:nvSpPr>
          <p:cNvPr id="3" name="AutoShape 2" descr="Image result for video icon"/>
          <p:cNvSpPr>
            <a:spLocks noChangeAspect="1" noChangeArrowheads="1"/>
          </p:cNvSpPr>
          <p:nvPr/>
        </p:nvSpPr>
        <p:spPr bwMode="auto">
          <a:xfrm>
            <a:off x="155575" y="-547688"/>
            <a:ext cx="1152525"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video icon"/>
          <p:cNvSpPr>
            <a:spLocks noChangeAspect="1" noChangeArrowheads="1"/>
          </p:cNvSpPr>
          <p:nvPr/>
        </p:nvSpPr>
        <p:spPr bwMode="auto">
          <a:xfrm>
            <a:off x="307975" y="-395288"/>
            <a:ext cx="1152525"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B65DA2D6-0E43-4014-B850-00857E3FC6A3}"/>
              </a:ext>
            </a:extLst>
          </p:cNvPr>
          <p:cNvPicPr>
            <a:picLocks noChangeAspect="1"/>
          </p:cNvPicPr>
          <p:nvPr/>
        </p:nvPicPr>
        <p:blipFill>
          <a:blip r:embed="rId3"/>
          <a:stretch>
            <a:fillRect/>
          </a:stretch>
        </p:blipFill>
        <p:spPr>
          <a:xfrm>
            <a:off x="3429000" y="1851790"/>
            <a:ext cx="2085865" cy="1439920"/>
          </a:xfrm>
          <a:prstGeom prst="rect">
            <a:avLst/>
          </a:prstGeom>
        </p:spPr>
      </p:pic>
      <p:pic>
        <p:nvPicPr>
          <p:cNvPr id="14" name="Picture 6" descr="Image result for video icon">
            <a:hlinkClick r:id="rId4"/>
            <a:extLst>
              <a:ext uri="{FF2B5EF4-FFF2-40B4-BE49-F238E27FC236}">
                <a16:creationId xmlns:a16="http://schemas.microsoft.com/office/drawing/2014/main" id="{1FC2DEDA-885E-445C-AF6E-9B45F7C1EB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0844" y="3486150"/>
            <a:ext cx="722312" cy="7223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57A6FF-7A62-A44E-BAD3-894DBD15E947}"/>
              </a:ext>
            </a:extLst>
          </p:cNvPr>
          <p:cNvSpPr txBox="1"/>
          <p:nvPr/>
        </p:nvSpPr>
        <p:spPr>
          <a:xfrm>
            <a:off x="316940" y="4691444"/>
            <a:ext cx="2023900" cy="30777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(District 201, 2019)</a:t>
            </a:r>
          </a:p>
        </p:txBody>
      </p:sp>
    </p:spTree>
    <p:extLst>
      <p:ext uri="{BB962C8B-B14F-4D97-AF65-F5344CB8AC3E}">
        <p14:creationId xmlns:p14="http://schemas.microsoft.com/office/powerpoint/2010/main" val="51122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0"/>
          <p:cNvSpPr txBox="1">
            <a:spLocks noGrp="1"/>
          </p:cNvSpPr>
          <p:nvPr>
            <p:ph type="sldNum" idx="12"/>
          </p:nvPr>
        </p:nvSpPr>
        <p:spPr>
          <a:xfrm>
            <a:off x="7917353" y="4359400"/>
            <a:ext cx="984019"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z="1400">
                <a:solidFill>
                  <a:schemeClr val="lt1"/>
                </a:solidFill>
              </a:rPr>
              <a:t>13</a:t>
            </a:fld>
            <a:endParaRPr sz="1400">
              <a:solidFill>
                <a:schemeClr val="lt1"/>
              </a:solidFill>
            </a:endParaRPr>
          </a:p>
        </p:txBody>
      </p:sp>
      <p:sp>
        <p:nvSpPr>
          <p:cNvPr id="432" name="Google Shape;432;p60"/>
          <p:cNvSpPr txBox="1">
            <a:spLocks noGrp="1"/>
          </p:cNvSpPr>
          <p:nvPr>
            <p:ph type="body" idx="4294967295"/>
          </p:nvPr>
        </p:nvSpPr>
        <p:spPr>
          <a:xfrm>
            <a:off x="3422707" y="209550"/>
            <a:ext cx="5254567" cy="1470554"/>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ourier New" panose="02070309020205020404" pitchFamily="49" charset="0"/>
              <a:buChar char="o"/>
            </a:pPr>
            <a:r>
              <a:rPr lang="en-US" dirty="0" err="1">
                <a:solidFill>
                  <a:srgbClr val="002060"/>
                </a:solidFill>
              </a:rPr>
              <a:t>Chav</a:t>
            </a:r>
            <a:r>
              <a:rPr lang="en-US" dirty="0">
                <a:solidFill>
                  <a:srgbClr val="002060"/>
                </a:solidFill>
              </a:rPr>
              <a:t> </a:t>
            </a:r>
            <a:r>
              <a:rPr lang="en-US" dirty="0" err="1">
                <a:solidFill>
                  <a:srgbClr val="002060"/>
                </a:solidFill>
              </a:rPr>
              <a:t>Kawm</a:t>
            </a:r>
            <a:r>
              <a:rPr lang="en-US" dirty="0">
                <a:solidFill>
                  <a:srgbClr val="002060"/>
                </a:solidFill>
              </a:rPr>
              <a:t> </a:t>
            </a:r>
            <a:r>
              <a:rPr lang="en-US" dirty="0" err="1">
                <a:solidFill>
                  <a:srgbClr val="002060"/>
                </a:solidFill>
              </a:rPr>
              <a:t>Siab</a:t>
            </a:r>
            <a:r>
              <a:rPr lang="en-US" dirty="0">
                <a:solidFill>
                  <a:srgbClr val="002060"/>
                </a:solidFill>
              </a:rPr>
              <a:t> (AP) &amp; </a:t>
            </a:r>
            <a:r>
              <a:rPr lang="en-US" dirty="0" err="1">
                <a:solidFill>
                  <a:srgbClr val="002060"/>
                </a:solidFill>
              </a:rPr>
              <a:t>kawm</a:t>
            </a:r>
            <a:r>
              <a:rPr lang="en-US" dirty="0">
                <a:solidFill>
                  <a:srgbClr val="002060"/>
                </a:solidFill>
              </a:rPr>
              <a:t>  </a:t>
            </a:r>
            <a:r>
              <a:rPr lang="en-US" dirty="0" err="1">
                <a:solidFill>
                  <a:srgbClr val="002060"/>
                </a:solidFill>
              </a:rPr>
              <a:t>txog</a:t>
            </a:r>
            <a:r>
              <a:rPr lang="en-US" dirty="0">
                <a:solidFill>
                  <a:srgbClr val="002060"/>
                </a:solidFill>
              </a:rPr>
              <a:t> </a:t>
            </a:r>
            <a:r>
              <a:rPr lang="en-US" dirty="0" err="1">
                <a:solidFill>
                  <a:srgbClr val="002060"/>
                </a:solidFill>
              </a:rPr>
              <a:t>cov</a:t>
            </a:r>
            <a:r>
              <a:rPr lang="en-US" dirty="0">
                <a:solidFill>
                  <a:srgbClr val="002060"/>
                </a:solidFill>
              </a:rPr>
              <a:t> </a:t>
            </a:r>
            <a:r>
              <a:rPr lang="en-US" dirty="0" err="1">
                <a:solidFill>
                  <a:srgbClr val="002060"/>
                </a:solidFill>
              </a:rPr>
              <a:t>ntaub</a:t>
            </a:r>
            <a:r>
              <a:rPr lang="en-US" dirty="0">
                <a:solidFill>
                  <a:srgbClr val="002060"/>
                </a:solidFill>
              </a:rPr>
              <a:t> </a:t>
            </a:r>
            <a:r>
              <a:rPr lang="en-US" dirty="0" err="1">
                <a:solidFill>
                  <a:srgbClr val="002060"/>
                </a:solidFill>
              </a:rPr>
              <a:t>ntawv</a:t>
            </a:r>
            <a:r>
              <a:rPr lang="en-US" dirty="0">
                <a:solidFill>
                  <a:srgbClr val="002060"/>
                </a:solidFill>
              </a:rPr>
              <a:t> </a:t>
            </a:r>
            <a:r>
              <a:rPr lang="en-US" dirty="0" err="1">
                <a:solidFill>
                  <a:srgbClr val="002060"/>
                </a:solidFill>
              </a:rPr>
              <a:t>tseem</a:t>
            </a:r>
            <a:r>
              <a:rPr lang="en-US" dirty="0">
                <a:solidFill>
                  <a:srgbClr val="002060"/>
                </a:solidFill>
              </a:rPr>
              <a:t> </a:t>
            </a:r>
            <a:r>
              <a:rPr lang="en-US" dirty="0" err="1">
                <a:solidFill>
                  <a:srgbClr val="002060"/>
                </a:solidFill>
              </a:rPr>
              <a:t>ceeb</a:t>
            </a:r>
            <a:r>
              <a:rPr lang="en-US" dirty="0">
                <a:solidFill>
                  <a:srgbClr val="002060"/>
                </a:solidFill>
              </a:rPr>
              <a:t> </a:t>
            </a:r>
            <a:r>
              <a:rPr lang="en-US" dirty="0" err="1">
                <a:solidFill>
                  <a:srgbClr val="002060"/>
                </a:solidFill>
              </a:rPr>
              <a:t>rau</a:t>
            </a:r>
            <a:r>
              <a:rPr lang="en-US" dirty="0">
                <a:solidFill>
                  <a:srgbClr val="002060"/>
                </a:solidFill>
              </a:rPr>
              <a:t> </a:t>
            </a:r>
            <a:r>
              <a:rPr lang="en-US" dirty="0" err="1">
                <a:solidFill>
                  <a:srgbClr val="002060"/>
                </a:solidFill>
              </a:rPr>
              <a:t>tej</a:t>
            </a:r>
            <a:r>
              <a:rPr lang="en-US" dirty="0">
                <a:solidFill>
                  <a:srgbClr val="002060"/>
                </a:solidFill>
              </a:rPr>
              <a:t> </a:t>
            </a:r>
            <a:r>
              <a:rPr lang="en-US" dirty="0" err="1">
                <a:solidFill>
                  <a:srgbClr val="002060"/>
                </a:solidFill>
              </a:rPr>
              <a:t>neeg</a:t>
            </a:r>
            <a:r>
              <a:rPr lang="en-US" dirty="0">
                <a:solidFill>
                  <a:srgbClr val="002060"/>
                </a:solidFill>
              </a:rPr>
              <a:t> (literature) </a:t>
            </a:r>
            <a:r>
              <a:rPr lang="en-US" dirty="0" err="1">
                <a:solidFill>
                  <a:srgbClr val="002060"/>
                </a:solidFill>
              </a:rPr>
              <a:t>uas</a:t>
            </a:r>
            <a:r>
              <a:rPr lang="en-US" dirty="0">
                <a:solidFill>
                  <a:srgbClr val="002060"/>
                </a:solidFill>
              </a:rPr>
              <a:t> </a:t>
            </a:r>
            <a:r>
              <a:rPr lang="en-US" dirty="0" err="1">
                <a:solidFill>
                  <a:srgbClr val="002060"/>
                </a:solidFill>
              </a:rPr>
              <a:t>yog</a:t>
            </a:r>
            <a:r>
              <a:rPr lang="en-US" dirty="0">
                <a:solidFill>
                  <a:srgbClr val="002060"/>
                </a:solidFill>
              </a:rPr>
              <a:t> </a:t>
            </a:r>
            <a:r>
              <a:rPr lang="en-US" dirty="0" err="1">
                <a:solidFill>
                  <a:srgbClr val="002060"/>
                </a:solidFill>
              </a:rPr>
              <a:t>siv</a:t>
            </a:r>
            <a:r>
              <a:rPr lang="en-US" dirty="0">
                <a:solidFill>
                  <a:srgbClr val="002060"/>
                </a:solidFill>
              </a:rPr>
              <a:t> </a:t>
            </a:r>
            <a:r>
              <a:rPr lang="en-US" dirty="0" err="1">
                <a:solidFill>
                  <a:srgbClr val="002060"/>
                </a:solidFill>
              </a:rPr>
              <a:t>lwm</a:t>
            </a:r>
            <a:r>
              <a:rPr lang="en-US" dirty="0">
                <a:solidFill>
                  <a:srgbClr val="002060"/>
                </a:solidFill>
              </a:rPr>
              <a:t> </a:t>
            </a:r>
            <a:r>
              <a:rPr lang="en-US" dirty="0" err="1">
                <a:solidFill>
                  <a:srgbClr val="002060"/>
                </a:solidFill>
              </a:rPr>
              <a:t>hom</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los</a:t>
            </a:r>
            <a:r>
              <a:rPr lang="en-US" dirty="0">
                <a:solidFill>
                  <a:srgbClr val="002060"/>
                </a:solidFill>
              </a:rPr>
              <a:t> </a:t>
            </a:r>
            <a:r>
              <a:rPr lang="en-US" dirty="0" err="1">
                <a:solidFill>
                  <a:srgbClr val="002060"/>
                </a:solidFill>
              </a:rPr>
              <a:t>kawm</a:t>
            </a:r>
            <a:br>
              <a:rPr lang="en-US" dirty="0">
                <a:solidFill>
                  <a:srgbClr val="002060"/>
                </a:solidFill>
              </a:rPr>
            </a:br>
            <a:endParaRPr lang="en-US" dirty="0">
              <a:solidFill>
                <a:srgbClr val="002060"/>
              </a:solidFill>
            </a:endParaRPr>
          </a:p>
          <a:p>
            <a:pPr indent="-355600">
              <a:spcBef>
                <a:spcPts val="0"/>
              </a:spcBef>
              <a:buSzPts val="2000"/>
              <a:buFont typeface="Courier New" panose="02070309020205020404" pitchFamily="49" charset="0"/>
              <a:buChar char="o"/>
            </a:pPr>
            <a:r>
              <a:rPr lang="en-US" dirty="0" err="1">
                <a:solidFill>
                  <a:srgbClr val="002060"/>
                </a:solidFill>
              </a:rPr>
              <a:t>Muab</a:t>
            </a:r>
            <a:r>
              <a:rPr lang="en-US" dirty="0">
                <a:solidFill>
                  <a:srgbClr val="002060"/>
                </a:solidFill>
              </a:rPr>
              <a:t> </a:t>
            </a:r>
            <a:r>
              <a:rPr lang="en-US" dirty="0" err="1">
                <a:solidFill>
                  <a:srgbClr val="002060"/>
                </a:solidFill>
              </a:rPr>
              <a:t>qhab</a:t>
            </a:r>
            <a:r>
              <a:rPr lang="en-US" dirty="0">
                <a:solidFill>
                  <a:srgbClr val="002060"/>
                </a:solidFill>
              </a:rPr>
              <a:t> </a:t>
            </a:r>
            <a:r>
              <a:rPr lang="en-US" dirty="0" err="1">
                <a:solidFill>
                  <a:srgbClr val="002060"/>
                </a:solidFill>
              </a:rPr>
              <a:t>nia</a:t>
            </a:r>
            <a:r>
              <a:rPr lang="en-US" dirty="0">
                <a:solidFill>
                  <a:srgbClr val="002060"/>
                </a:solidFill>
              </a:rPr>
              <a:t> </a:t>
            </a:r>
            <a:r>
              <a:rPr lang="en-US" dirty="0" err="1">
                <a:solidFill>
                  <a:srgbClr val="002060"/>
                </a:solidFill>
              </a:rPr>
              <a:t>rau</a:t>
            </a:r>
            <a:r>
              <a:rPr lang="en-US" dirty="0">
                <a:solidFill>
                  <a:srgbClr val="002060"/>
                </a:solidFill>
              </a:rPr>
              <a:t> </a:t>
            </a:r>
            <a:r>
              <a:rPr lang="en-US" dirty="0" err="1">
                <a:solidFill>
                  <a:srgbClr val="002060"/>
                </a:solidFill>
              </a:rPr>
              <a:t>hom</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yus</a:t>
            </a:r>
            <a:r>
              <a:rPr lang="en-US" dirty="0">
                <a:solidFill>
                  <a:srgbClr val="002060"/>
                </a:solidFill>
              </a:rPr>
              <a:t> </a:t>
            </a:r>
            <a:r>
              <a:rPr lang="en-US" dirty="0" err="1">
                <a:solidFill>
                  <a:srgbClr val="002060"/>
                </a:solidFill>
              </a:rPr>
              <a:t>paub</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keej</a:t>
            </a:r>
            <a:r>
              <a:rPr lang="en-US" dirty="0">
                <a:solidFill>
                  <a:srgbClr val="002060"/>
                </a:solidFill>
              </a:rPr>
              <a:t> vim </a:t>
            </a:r>
            <a:r>
              <a:rPr lang="en-US" dirty="0" err="1">
                <a:solidFill>
                  <a:srgbClr val="002060"/>
                </a:solidFill>
              </a:rPr>
              <a:t>yus</a:t>
            </a:r>
            <a:r>
              <a:rPr lang="en-US" dirty="0">
                <a:solidFill>
                  <a:srgbClr val="002060"/>
                </a:solidFill>
              </a:rPr>
              <a:t> </a:t>
            </a:r>
            <a:r>
              <a:rPr lang="en-US" dirty="0" err="1">
                <a:solidFill>
                  <a:srgbClr val="002060"/>
                </a:solidFill>
              </a:rPr>
              <a:t>xeem</a:t>
            </a:r>
            <a:r>
              <a:rPr lang="en-US" dirty="0">
                <a:solidFill>
                  <a:srgbClr val="002060"/>
                </a:solidFill>
              </a:rPr>
              <a:t> tau zoo (based on Language Proficiency Exam)</a:t>
            </a:r>
          </a:p>
          <a:p>
            <a:pPr indent="-355600">
              <a:spcBef>
                <a:spcPts val="0"/>
              </a:spcBef>
              <a:buSzPts val="2000"/>
              <a:buFont typeface="Courier New" panose="02070309020205020404" pitchFamily="49" charset="0"/>
              <a:buChar char="o"/>
            </a:pPr>
            <a:endParaRPr lang="en-US" dirty="0">
              <a:solidFill>
                <a:srgbClr val="002060"/>
              </a:solidFill>
              <a:sym typeface="Arial"/>
            </a:endParaRPr>
          </a:p>
          <a:p>
            <a:pPr lvl="0" indent="-355600">
              <a:spcBef>
                <a:spcPts val="0"/>
              </a:spcBef>
              <a:buSzPts val="2000"/>
              <a:buFont typeface="Courier New" panose="02070309020205020404" pitchFamily="49" charset="0"/>
              <a:buChar char="o"/>
            </a:pPr>
            <a:r>
              <a:rPr lang="en-US" dirty="0" err="1">
                <a:solidFill>
                  <a:srgbClr val="002060"/>
                </a:solidFill>
              </a:rPr>
              <a:t>Xeem</a:t>
            </a:r>
            <a:r>
              <a:rPr lang="en-US" dirty="0">
                <a:solidFill>
                  <a:srgbClr val="002060"/>
                </a:solidFill>
              </a:rPr>
              <a:t> tau zoo </a:t>
            </a:r>
            <a:r>
              <a:rPr lang="en-US" dirty="0" err="1">
                <a:solidFill>
                  <a:srgbClr val="002060"/>
                </a:solidFill>
              </a:rPr>
              <a:t>rau</a:t>
            </a:r>
            <a:r>
              <a:rPr lang="en-US" dirty="0">
                <a:solidFill>
                  <a:srgbClr val="002060"/>
                </a:solidFill>
              </a:rPr>
              <a:t> </a:t>
            </a:r>
            <a:r>
              <a:rPr lang="en-US" dirty="0" err="1">
                <a:solidFill>
                  <a:srgbClr val="002060"/>
                </a:solidFill>
              </a:rPr>
              <a:t>lawv</a:t>
            </a:r>
            <a:r>
              <a:rPr lang="en-US" dirty="0">
                <a:solidFill>
                  <a:srgbClr val="002060"/>
                </a:solidFill>
              </a:rPr>
              <a:t> </a:t>
            </a:r>
            <a:r>
              <a:rPr lang="en-US" dirty="0" err="1">
                <a:solidFill>
                  <a:srgbClr val="002060"/>
                </a:solidFill>
              </a:rPr>
              <a:t>tus</a:t>
            </a:r>
            <a:r>
              <a:rPr lang="en-US" dirty="0">
                <a:solidFill>
                  <a:srgbClr val="002060"/>
                </a:solidFill>
              </a:rPr>
              <a:t> </a:t>
            </a:r>
            <a:r>
              <a:rPr lang="en-US" dirty="0" err="1">
                <a:solidFill>
                  <a:srgbClr val="002060"/>
                </a:solidFill>
              </a:rPr>
              <a:t>ntawv</a:t>
            </a:r>
            <a:r>
              <a:rPr lang="en-US" dirty="0">
                <a:solidFill>
                  <a:srgbClr val="002060"/>
                </a:solidFill>
              </a:rPr>
              <a:t> IB diploma</a:t>
            </a:r>
            <a:endParaRPr lang="en-US" dirty="0">
              <a:solidFill>
                <a:srgbClr val="000000"/>
              </a:solidFill>
            </a:endParaRPr>
          </a:p>
          <a:p>
            <a:pPr indent="-355600">
              <a:spcBef>
                <a:spcPts val="0"/>
              </a:spcBef>
              <a:buSzPts val="2000"/>
              <a:buFont typeface="Noto Sans Symbols"/>
              <a:buChar char="➢"/>
            </a:pPr>
            <a:endParaRPr lang="en-US" dirty="0">
              <a:solidFill>
                <a:srgbClr val="000000"/>
              </a:solidFill>
              <a:sym typeface="Arial"/>
            </a:endParaRPr>
          </a:p>
          <a:p>
            <a:pPr marL="457200" lvl="0" indent="-355600" algn="l" rtl="0">
              <a:spcBef>
                <a:spcPts val="0"/>
              </a:spcBef>
              <a:spcAft>
                <a:spcPts val="0"/>
              </a:spcAft>
              <a:buSzPts val="2000"/>
              <a:buFont typeface="Noto Sans Symbols"/>
              <a:buChar char="➢"/>
            </a:pPr>
            <a:endParaRPr dirty="0">
              <a:solidFill>
                <a:srgbClr val="002060"/>
              </a:solidFill>
            </a:endParaRPr>
          </a:p>
          <a:p>
            <a:pPr marL="457200" lvl="0" indent="-228600" algn="l" rtl="0">
              <a:spcBef>
                <a:spcPts val="1000"/>
              </a:spcBef>
              <a:spcAft>
                <a:spcPts val="0"/>
              </a:spcAft>
              <a:buSzPts val="2000"/>
              <a:buFont typeface="Noto Sans Symbols"/>
              <a:buNone/>
            </a:pPr>
            <a:endParaRPr dirty="0">
              <a:solidFill>
                <a:srgbClr val="002060"/>
              </a:solidFill>
            </a:endParaRPr>
          </a:p>
        </p:txBody>
      </p:sp>
      <p:pic>
        <p:nvPicPr>
          <p:cNvPr id="433" name="Google Shape;433;p60" descr="Image result for advanced placement logo"/>
          <p:cNvPicPr preferRelativeResize="0"/>
          <p:nvPr/>
        </p:nvPicPr>
        <p:blipFill rotWithShape="1">
          <a:blip r:embed="rId3">
            <a:alphaModFix/>
          </a:blip>
          <a:srcRect/>
          <a:stretch/>
        </p:blipFill>
        <p:spPr>
          <a:xfrm>
            <a:off x="500148" y="502317"/>
            <a:ext cx="2076450" cy="661911"/>
          </a:xfrm>
          <a:prstGeom prst="rect">
            <a:avLst/>
          </a:prstGeom>
          <a:noFill/>
          <a:ln w="12700" cap="flat" cmpd="sng">
            <a:solidFill>
              <a:schemeClr val="lt1"/>
            </a:solidFill>
            <a:prstDash val="solid"/>
            <a:round/>
            <a:headEnd type="none" w="sm" len="sm"/>
            <a:tailEnd type="none" w="sm" len="sm"/>
          </a:ln>
        </p:spPr>
      </p:pic>
      <p:pic>
        <p:nvPicPr>
          <p:cNvPr id="435" name="Google Shape;435;p60" descr="Image result for international baccalaureate logo"/>
          <p:cNvPicPr preferRelativeResize="0"/>
          <p:nvPr/>
        </p:nvPicPr>
        <p:blipFill rotWithShape="1">
          <a:blip r:embed="rId4">
            <a:alphaModFix/>
          </a:blip>
          <a:srcRect/>
          <a:stretch/>
        </p:blipFill>
        <p:spPr>
          <a:xfrm>
            <a:off x="836329" y="3553612"/>
            <a:ext cx="1888331" cy="844869"/>
          </a:xfrm>
          <a:prstGeom prst="rect">
            <a:avLst/>
          </a:prstGeom>
          <a:noFill/>
          <a:ln w="12700" cap="flat" cmpd="sng">
            <a:solidFill>
              <a:schemeClr val="lt1"/>
            </a:solidFill>
            <a:prstDash val="solid"/>
            <a:round/>
            <a:headEnd type="none" w="sm" len="sm"/>
            <a:tailEnd type="none" w="sm" len="sm"/>
          </a:ln>
        </p:spPr>
      </p:pic>
      <p:sp>
        <p:nvSpPr>
          <p:cNvPr id="437" name="Google Shape;437;p60"/>
          <p:cNvSpPr txBox="1"/>
          <p:nvPr/>
        </p:nvSpPr>
        <p:spPr>
          <a:xfrm>
            <a:off x="3422707" y="2167549"/>
            <a:ext cx="5218083" cy="1015663"/>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Clr>
                <a:srgbClr val="002060"/>
              </a:buClr>
              <a:buSzPts val="2000"/>
              <a:buFont typeface="Noto Sans Symbols"/>
              <a:buChar char="➢"/>
            </a:pPr>
            <a:endParaRPr sz="2400" b="0" i="0" u="none" strike="noStrike" cap="none" dirty="0">
              <a:solidFill>
                <a:srgbClr val="000000"/>
              </a:solidFill>
              <a:sym typeface="Arial"/>
            </a:endParaRPr>
          </a:p>
        </p:txBody>
      </p:sp>
      <p:sp>
        <p:nvSpPr>
          <p:cNvPr id="438" name="Google Shape;438;p60"/>
          <p:cNvSpPr txBox="1"/>
          <p:nvPr/>
        </p:nvSpPr>
        <p:spPr>
          <a:xfrm>
            <a:off x="3552826" y="3871955"/>
            <a:ext cx="4488352" cy="923330"/>
          </a:xfrm>
          <a:prstGeom prst="rect">
            <a:avLst/>
          </a:prstGeom>
          <a:noFill/>
          <a:ln>
            <a:noFill/>
          </a:ln>
        </p:spPr>
        <p:txBody>
          <a:bodyPr spcFirstLastPara="1" wrap="square" lIns="91425" tIns="45700" rIns="91425" bIns="45700" anchor="t" anchorCtr="0">
            <a:noAutofit/>
          </a:bodyPr>
          <a:lstStyle/>
          <a:p>
            <a:pPr marL="285750" marR="0" lvl="0" indent="-196850" algn="l" rtl="0">
              <a:lnSpc>
                <a:spcPct val="100000"/>
              </a:lnSpc>
              <a:spcBef>
                <a:spcPts val="0"/>
              </a:spcBef>
              <a:spcAft>
                <a:spcPts val="0"/>
              </a:spcAft>
              <a:buClr>
                <a:srgbClr val="000000"/>
              </a:buClr>
              <a:buSzPts val="1400"/>
              <a:buFont typeface="Noto Sans Symbols"/>
              <a:buNone/>
            </a:pPr>
            <a:endParaRPr sz="2400" b="0" i="0" u="none" strike="noStrike" cap="none" dirty="0">
              <a:solidFill>
                <a:srgbClr val="000000"/>
              </a:solidFill>
              <a:sym typeface="Arial"/>
            </a:endParaRPr>
          </a:p>
        </p:txBody>
      </p:sp>
      <p:pic>
        <p:nvPicPr>
          <p:cNvPr id="439" name="Google Shape;439;p60"/>
          <p:cNvPicPr preferRelativeResize="0"/>
          <p:nvPr/>
        </p:nvPicPr>
        <p:blipFill rotWithShape="1">
          <a:blip r:embed="rId5">
            <a:alphaModFix/>
          </a:blip>
          <a:srcRect/>
          <a:stretch/>
        </p:blipFill>
        <p:spPr>
          <a:xfrm>
            <a:off x="625588" y="2266144"/>
            <a:ext cx="2309812" cy="6112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2">
                                            <p:txEl>
                                              <p:pRg st="0" end="0"/>
                                            </p:txEl>
                                          </p:spTgt>
                                        </p:tgtEl>
                                        <p:attrNameLst>
                                          <p:attrName>style.visibility</p:attrName>
                                        </p:attrNameLst>
                                      </p:cBhvr>
                                      <p:to>
                                        <p:strVal val="visible"/>
                                      </p:to>
                                    </p:set>
                                    <p:animEffect transition="in" filter="fade">
                                      <p:cBhvr>
                                        <p:cTn id="7" dur="1000"/>
                                        <p:tgtEl>
                                          <p:spTgt spid="4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2">
                                            <p:txEl>
                                              <p:pRg st="1" end="1"/>
                                            </p:txEl>
                                          </p:spTgt>
                                        </p:tgtEl>
                                        <p:attrNameLst>
                                          <p:attrName>style.visibility</p:attrName>
                                        </p:attrNameLst>
                                      </p:cBhvr>
                                      <p:to>
                                        <p:strVal val="visible"/>
                                      </p:to>
                                    </p:set>
                                    <p:animEffect transition="in" filter="fade">
                                      <p:cBhvr>
                                        <p:cTn id="12" dur="1000"/>
                                        <p:tgtEl>
                                          <p:spTgt spid="4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2">
                                            <p:txEl>
                                              <p:pRg st="3" end="3"/>
                                            </p:txEl>
                                          </p:spTgt>
                                        </p:tgtEl>
                                        <p:attrNameLst>
                                          <p:attrName>style.visibility</p:attrName>
                                        </p:attrNameLst>
                                      </p:cBhvr>
                                      <p:to>
                                        <p:strVal val="visible"/>
                                      </p:to>
                                    </p:set>
                                    <p:animEffect transition="in" filter="fade">
                                      <p:cBhvr>
                                        <p:cTn id="17" dur="1000"/>
                                        <p:tgtEl>
                                          <p:spTgt spid="4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z="1400" smtClean="0">
                <a:solidFill>
                  <a:schemeClr val="bg1"/>
                </a:solidFill>
              </a:rPr>
              <a:t>14</a:t>
            </a:fld>
            <a:endParaRPr lang="en-US" sz="1400" dirty="0">
              <a:solidFill>
                <a:schemeClr val="bg1"/>
              </a:solidFill>
            </a:endParaRPr>
          </a:p>
        </p:txBody>
      </p:sp>
      <p:sp>
        <p:nvSpPr>
          <p:cNvPr id="5" name="Rectangle 4"/>
          <p:cNvSpPr/>
          <p:nvPr/>
        </p:nvSpPr>
        <p:spPr>
          <a:xfrm>
            <a:off x="2190466" y="3582889"/>
            <a:ext cx="4129657" cy="307777"/>
          </a:xfrm>
          <a:prstGeom prst="rect">
            <a:avLst/>
          </a:prstGeom>
        </p:spPr>
        <p:txBody>
          <a:bodyPr wrap="none">
            <a:spAutoFit/>
          </a:bodyPr>
          <a:lstStyle/>
          <a:p>
            <a:r>
              <a:rPr lang="en-US" dirty="0">
                <a:hlinkClick r:id="rId2"/>
              </a:rPr>
              <a:t>https://www.youtube.com/watch?v=oFUF226t5Q4</a:t>
            </a:r>
            <a:endParaRPr lang="en-US" dirty="0"/>
          </a:p>
        </p:txBody>
      </p:sp>
      <p:sp>
        <p:nvSpPr>
          <p:cNvPr id="6" name="Rectangle 5"/>
          <p:cNvSpPr/>
          <p:nvPr/>
        </p:nvSpPr>
        <p:spPr>
          <a:xfrm>
            <a:off x="3403193" y="1922562"/>
            <a:ext cx="2244525" cy="307777"/>
          </a:xfrm>
          <a:prstGeom prst="rect">
            <a:avLst/>
          </a:prstGeom>
        </p:spPr>
        <p:txBody>
          <a:bodyPr wrap="none">
            <a:spAutoFit/>
          </a:bodyPr>
          <a:lstStyle/>
          <a:p>
            <a:r>
              <a:rPr lang="en-US" b="1" dirty="0"/>
              <a:t>Jump Start Your Future!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036"/>
          <a:stretch/>
        </p:blipFill>
        <p:spPr bwMode="auto">
          <a:xfrm>
            <a:off x="2290764" y="971702"/>
            <a:ext cx="3929062" cy="2517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53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1"/>
          <p:cNvSpPr txBox="1">
            <a:spLocks noGrp="1"/>
          </p:cNvSpPr>
          <p:nvPr>
            <p:ph type="sldNum" idx="12"/>
          </p:nvPr>
        </p:nvSpPr>
        <p:spPr>
          <a:xfrm>
            <a:off x="8153400" y="4248487"/>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z="1400">
                <a:solidFill>
                  <a:schemeClr val="lt1"/>
                </a:solidFill>
              </a:rPr>
              <a:t>15</a:t>
            </a:fld>
            <a:endParaRPr sz="1400">
              <a:solidFill>
                <a:schemeClr val="lt1"/>
              </a:solidFill>
            </a:endParaRPr>
          </a:p>
        </p:txBody>
      </p:sp>
      <p:sp>
        <p:nvSpPr>
          <p:cNvPr id="446" name="Google Shape;446;p61"/>
          <p:cNvSpPr txBox="1"/>
          <p:nvPr/>
        </p:nvSpPr>
        <p:spPr>
          <a:xfrm>
            <a:off x="504825" y="1619250"/>
            <a:ext cx="7943850" cy="24193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2060"/>
              </a:buClr>
              <a:buSzPts val="2400"/>
              <a:buFont typeface="Arial"/>
              <a:buChar char="•"/>
            </a:pPr>
            <a:r>
              <a:rPr lang="en-US" sz="2000" b="0" i="0" u="none" strike="noStrike" cap="none" dirty="0" err="1">
                <a:solidFill>
                  <a:srgbClr val="002060"/>
                </a:solidFill>
                <a:latin typeface="Calibri"/>
                <a:ea typeface="Calibri"/>
                <a:cs typeface="Calibri"/>
                <a:sym typeface="Calibri"/>
              </a:rPr>
              <a:t>Koj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kawm</a:t>
            </a:r>
            <a:r>
              <a:rPr lang="en-US" sz="2000" b="0" i="0" u="none" strike="noStrike" cap="none" dirty="0">
                <a:solidFill>
                  <a:srgbClr val="002060"/>
                </a:solidFill>
                <a:latin typeface="Calibri"/>
                <a:ea typeface="Calibri"/>
                <a:cs typeface="Calibri"/>
                <a:sym typeface="Calibri"/>
              </a:rPr>
              <a:t> tau</a:t>
            </a:r>
            <a:r>
              <a:rPr lang="en-US" sz="2000" dirty="0">
                <a:solidFill>
                  <a:srgbClr val="002060"/>
                </a:solidFill>
                <a:latin typeface="Calibri"/>
                <a:ea typeface="Calibri"/>
                <a:cs typeface="Calibri"/>
                <a:sym typeface="Calibri"/>
              </a:rPr>
              <a:t> </a:t>
            </a:r>
            <a:r>
              <a:rPr lang="en-US" sz="2000" b="0" i="0" u="none" strike="noStrike" cap="none" dirty="0">
                <a:solidFill>
                  <a:srgbClr val="002060"/>
                </a:solidFill>
                <a:latin typeface="Calibri"/>
                <a:ea typeface="Calibri"/>
                <a:cs typeface="Calibri"/>
                <a:sym typeface="Calibri"/>
              </a:rPr>
              <a:t>li </a:t>
            </a:r>
            <a:r>
              <a:rPr lang="en-US" sz="2000" b="0" i="0" u="none" strike="noStrike" cap="none" dirty="0" err="1">
                <a:solidFill>
                  <a:srgbClr val="002060"/>
                </a:solidFill>
                <a:latin typeface="Calibri"/>
                <a:ea typeface="Calibri"/>
                <a:cs typeface="Calibri"/>
                <a:sym typeface="Calibri"/>
              </a:rPr>
              <a:t>cas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txo</a:t>
            </a:r>
            <a:r>
              <a:rPr lang="en-US" sz="2000" dirty="0" err="1">
                <a:solidFill>
                  <a:srgbClr val="002060"/>
                </a:solidFill>
                <a:latin typeface="Calibri"/>
                <a:ea typeface="Calibri"/>
                <a:cs typeface="Calibri"/>
                <a:sym typeface="Calibri"/>
              </a:rPr>
              <a:t>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koj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tus</a:t>
            </a:r>
            <a:r>
              <a:rPr lang="en-US" sz="2000" b="0" i="0" u="none" strike="noStrike" cap="none" dirty="0">
                <a:solidFill>
                  <a:srgbClr val="002060"/>
                </a:solidFill>
                <a:latin typeface="Calibri"/>
                <a:ea typeface="Calibri"/>
                <a:cs typeface="Calibri"/>
                <a:sym typeface="Calibri"/>
              </a:rPr>
              <a:t> me </a:t>
            </a:r>
            <a:r>
              <a:rPr lang="en-US" sz="2000" b="0" i="0" u="none" strike="noStrike" cap="none" dirty="0" err="1">
                <a:solidFill>
                  <a:srgbClr val="002060"/>
                </a:solidFill>
                <a:latin typeface="Calibri"/>
                <a:ea typeface="Calibri"/>
                <a:cs typeface="Calibri"/>
                <a:sym typeface="Calibri"/>
              </a:rPr>
              <a:t>nyuam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txoj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kev</a:t>
            </a:r>
            <a:r>
              <a:rPr lang="en-US" sz="2000" b="0" i="0" u="none" strike="noStrike" cap="none" dirty="0">
                <a:solidFill>
                  <a:srgbClr val="002060"/>
                </a:solidFill>
                <a:latin typeface="Calibri"/>
                <a:ea typeface="Calibri"/>
                <a:cs typeface="Calibri"/>
                <a:sym typeface="Calibri"/>
              </a:rPr>
              <a:t> tau </a:t>
            </a:r>
            <a:r>
              <a:rPr lang="en-US" sz="2000" b="0" i="0" u="none" strike="noStrike" cap="none" dirty="0" err="1">
                <a:solidFill>
                  <a:srgbClr val="002060"/>
                </a:solidFill>
                <a:latin typeface="Calibri"/>
                <a:ea typeface="Calibri"/>
                <a:cs typeface="Calibri"/>
                <a:sym typeface="Calibri"/>
              </a:rPr>
              <a:t>qhab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nia</a:t>
            </a:r>
            <a:r>
              <a:rPr lang="en-US" sz="2000" b="0" i="0" u="none" strike="noStrike" cap="none" dirty="0">
                <a:solidFill>
                  <a:srgbClr val="002060"/>
                </a:solidFill>
                <a:latin typeface="Calibri"/>
                <a:ea typeface="Calibri"/>
                <a:cs typeface="Calibri"/>
                <a:sym typeface="Calibri"/>
              </a:rPr>
              <a:t> ( </a:t>
            </a:r>
            <a:r>
              <a:rPr lang="en-US" sz="2000" b="0" i="0" u="none" strike="noStrike" cap="none" dirty="0" err="1">
                <a:solidFill>
                  <a:srgbClr val="002060"/>
                </a:solidFill>
                <a:latin typeface="Calibri"/>
                <a:ea typeface="Calibri"/>
                <a:cs typeface="Calibri"/>
                <a:sym typeface="Calibri"/>
              </a:rPr>
              <a:t>kaws</a:t>
            </a:r>
            <a:r>
              <a:rPr lang="en-US" sz="2000" b="0" i="0" u="none" strike="noStrike" cap="none" dirty="0">
                <a:solidFill>
                  <a:srgbClr val="002060"/>
                </a:solidFill>
                <a:latin typeface="Calibri"/>
                <a:ea typeface="Calibri"/>
                <a:cs typeface="Calibri"/>
                <a:sym typeface="Calibri"/>
              </a:rPr>
              <a:t> tau </a:t>
            </a:r>
            <a:r>
              <a:rPr lang="en-US" sz="2000" b="0" i="0" u="none" strike="noStrike" cap="none" dirty="0" err="1">
                <a:solidFill>
                  <a:srgbClr val="002060"/>
                </a:solidFill>
                <a:latin typeface="Calibri"/>
                <a:ea typeface="Calibri"/>
                <a:cs typeface="Calibri"/>
                <a:sym typeface="Calibri"/>
              </a:rPr>
              <a:t>nyiaj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thaum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mus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kawm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ntawv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qib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siab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yog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hais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tias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koj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tus</a:t>
            </a:r>
            <a:r>
              <a:rPr lang="en-US" sz="2000" b="0" i="0" u="none" strike="noStrike" cap="none" dirty="0">
                <a:solidFill>
                  <a:srgbClr val="002060"/>
                </a:solidFill>
                <a:latin typeface="Calibri"/>
                <a:ea typeface="Calibri"/>
                <a:cs typeface="Calibri"/>
                <a:sym typeface="Calibri"/>
              </a:rPr>
              <a:t> me </a:t>
            </a:r>
            <a:r>
              <a:rPr lang="en-US" sz="2000" b="0" i="0" u="none" strike="noStrike" cap="none" dirty="0" err="1">
                <a:solidFill>
                  <a:srgbClr val="002060"/>
                </a:solidFill>
                <a:latin typeface="Calibri"/>
                <a:ea typeface="Calibri"/>
                <a:cs typeface="Calibri"/>
                <a:sym typeface="Calibri"/>
              </a:rPr>
              <a:t>nyuam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xeem</a:t>
            </a:r>
            <a:r>
              <a:rPr lang="en-US" sz="2000" b="0" i="0" u="none" strike="noStrike" cap="none" dirty="0">
                <a:solidFill>
                  <a:srgbClr val="002060"/>
                </a:solidFill>
                <a:latin typeface="Calibri"/>
                <a:ea typeface="Calibri"/>
                <a:cs typeface="Calibri"/>
                <a:sym typeface="Calibri"/>
              </a:rPr>
              <a:t> tau </a:t>
            </a:r>
            <a:r>
              <a:rPr lang="en-US" sz="2000" dirty="0" err="1">
                <a:solidFill>
                  <a:srgbClr val="002060"/>
                </a:solidFill>
                <a:latin typeface="Calibri"/>
                <a:ea typeface="Calibri"/>
                <a:cs typeface="Calibri"/>
                <a:sym typeface="Calibri"/>
              </a:rPr>
              <a:t>siab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txo</a:t>
            </a:r>
            <a:r>
              <a:rPr lang="en-US" sz="2000" dirty="0" err="1">
                <a:solidFill>
                  <a:srgbClr val="002060"/>
                </a:solidFill>
                <a:latin typeface="Calibri"/>
                <a:ea typeface="Calibri"/>
                <a:cs typeface="Calibri"/>
                <a:sym typeface="Calibri"/>
              </a:rPr>
              <a:t>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txoj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kev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paub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ob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hom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rau</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Askiv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thiab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Hmoob</a:t>
            </a:r>
            <a:r>
              <a:rPr lang="en-US" sz="2000" b="0" i="0" u="none" strike="noStrike" cap="none" dirty="0">
                <a:solidFill>
                  <a:srgbClr val="002060"/>
                </a:solidFill>
                <a:latin typeface="Calibri"/>
                <a:ea typeface="Calibri"/>
                <a:cs typeface="Calibri"/>
                <a:sym typeface="Calibri"/>
              </a:rPr>
              <a:t>?</a:t>
            </a:r>
            <a:br>
              <a:rPr lang="en-US" sz="2000" b="0" i="0" u="none" strike="noStrike" cap="none" dirty="0">
                <a:solidFill>
                  <a:srgbClr val="002060"/>
                </a:solidFill>
                <a:latin typeface="Calibri"/>
                <a:ea typeface="Calibri"/>
                <a:cs typeface="Calibri"/>
                <a:sym typeface="Calibri"/>
              </a:rPr>
            </a:br>
            <a:endParaRPr sz="2000" b="0" i="0" u="none" strike="noStrike" cap="none" dirty="0">
              <a:solidFill>
                <a:srgbClr val="002060"/>
              </a:solidFill>
              <a:latin typeface="Calibri"/>
              <a:ea typeface="Calibri"/>
              <a:cs typeface="Calibri"/>
              <a:sym typeface="Calibri"/>
            </a:endParaRPr>
          </a:p>
          <a:p>
            <a:pPr marL="342900" marR="0" lvl="0" indent="-342900" algn="l" rtl="0">
              <a:lnSpc>
                <a:spcPct val="100000"/>
              </a:lnSpc>
              <a:spcBef>
                <a:spcPts val="0"/>
              </a:spcBef>
              <a:spcAft>
                <a:spcPts val="0"/>
              </a:spcAft>
              <a:buClr>
                <a:srgbClr val="002060"/>
              </a:buClr>
              <a:buSzPts val="2400"/>
              <a:buFont typeface="Arial"/>
              <a:buChar char="•"/>
            </a:pPr>
            <a:r>
              <a:rPr lang="en-US" sz="2000" b="0" i="0" u="none" strike="noStrike" cap="none" dirty="0">
                <a:solidFill>
                  <a:srgbClr val="002060"/>
                </a:solidFill>
                <a:latin typeface="Calibri"/>
                <a:ea typeface="Calibri"/>
                <a:cs typeface="Calibri"/>
                <a:sym typeface="Calibri"/>
              </a:rPr>
              <a:t>Vim li </a:t>
            </a:r>
            <a:r>
              <a:rPr lang="en-US" sz="2000" b="0" i="0" u="none" strike="noStrike" cap="none" dirty="0" err="1">
                <a:solidFill>
                  <a:srgbClr val="002060"/>
                </a:solidFill>
                <a:latin typeface="Calibri"/>
                <a:ea typeface="Calibri"/>
                <a:cs typeface="Calibri"/>
                <a:sym typeface="Calibri"/>
              </a:rPr>
              <a:t>cas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thiaj</a:t>
            </a:r>
            <a:r>
              <a:rPr lang="en-US" sz="2000" b="0" i="0" u="none" strike="noStrike" cap="none" dirty="0">
                <a:solidFill>
                  <a:srgbClr val="002060"/>
                </a:solidFill>
                <a:latin typeface="Calibri"/>
                <a:ea typeface="Calibri"/>
                <a:cs typeface="Calibri"/>
                <a:sym typeface="Calibri"/>
              </a:rPr>
              <a:t> li </a:t>
            </a:r>
            <a:r>
              <a:rPr lang="en-US" sz="2000" b="0" i="0" u="none" strike="noStrike" cap="none" dirty="0" err="1">
                <a:solidFill>
                  <a:srgbClr val="002060"/>
                </a:solidFill>
                <a:latin typeface="Calibri"/>
                <a:ea typeface="Calibri"/>
                <a:cs typeface="Calibri"/>
                <a:sym typeface="Calibri"/>
              </a:rPr>
              <a:t>tsee</a:t>
            </a:r>
            <a:r>
              <a:rPr lang="en-US" sz="2000" dirty="0" err="1">
                <a:solidFill>
                  <a:srgbClr val="002060"/>
                </a:solidFill>
                <a:latin typeface="Calibri"/>
                <a:ea typeface="Calibri"/>
                <a:cs typeface="Calibri"/>
                <a:sym typeface="Calibri"/>
              </a:rPr>
              <a:t>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ceeb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rau</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koj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paub</a:t>
            </a:r>
            <a:r>
              <a:rPr lang="en-US" sz="2000" b="0" i="0" u="none" strike="noStrike" cap="none" dirty="0">
                <a:solidFill>
                  <a:srgbClr val="002060"/>
                </a:solidFill>
                <a:latin typeface="Calibri"/>
                <a:ea typeface="Calibri"/>
                <a:cs typeface="Calibri"/>
                <a:sym typeface="Calibri"/>
              </a:rPr>
              <a:t> tam si</a:t>
            </a:r>
            <a:r>
              <a:rPr lang="en-US" sz="2000" dirty="0">
                <a:solidFill>
                  <a:srgbClr val="002060"/>
                </a:solidFill>
                <a:latin typeface="Calibri"/>
                <a:ea typeface="Calibri"/>
                <a:cs typeface="Calibri"/>
                <a:sym typeface="Calibri"/>
              </a:rPr>
              <a:t>m</a:t>
            </a:r>
            <a:r>
              <a:rPr lang="en-US" sz="2000" b="0" i="0" u="none" strike="noStrike" cap="none" dirty="0">
                <a:solidFill>
                  <a:srgbClr val="002060"/>
                </a:solidFill>
                <a:latin typeface="Calibri"/>
                <a:ea typeface="Calibri"/>
                <a:cs typeface="Calibri"/>
                <a:sym typeface="Calibri"/>
              </a:rPr>
              <a:t> no </a:t>
            </a:r>
            <a:r>
              <a:rPr lang="en-US" sz="2000" b="0" i="0" u="none" strike="noStrike" cap="none" dirty="0" err="1">
                <a:solidFill>
                  <a:srgbClr val="002060"/>
                </a:solidFill>
                <a:latin typeface="Calibri"/>
                <a:ea typeface="Calibri"/>
                <a:cs typeface="Calibri"/>
                <a:sym typeface="Calibri"/>
              </a:rPr>
              <a:t>thaum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koj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tus</a:t>
            </a:r>
            <a:r>
              <a:rPr lang="en-US" sz="2000" b="0" i="0" u="none" strike="noStrike" cap="none" dirty="0">
                <a:solidFill>
                  <a:srgbClr val="002060"/>
                </a:solidFill>
                <a:latin typeface="Calibri"/>
                <a:ea typeface="Calibri"/>
                <a:cs typeface="Calibri"/>
                <a:sym typeface="Calibri"/>
              </a:rPr>
              <a:t> me </a:t>
            </a:r>
            <a:r>
              <a:rPr lang="en-US" sz="2000" b="0" i="0" u="none" strike="noStrike" cap="none" dirty="0" err="1">
                <a:solidFill>
                  <a:srgbClr val="002060"/>
                </a:solidFill>
                <a:latin typeface="Calibri"/>
                <a:ea typeface="Calibri"/>
                <a:cs typeface="Calibri"/>
                <a:sym typeface="Calibri"/>
              </a:rPr>
              <a:t>nyuam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tseem</a:t>
            </a:r>
            <a:r>
              <a:rPr lang="en-US" sz="2000" b="0" i="0" u="none" strike="noStrike" cap="none" dirty="0">
                <a:solidFill>
                  <a:srgbClr val="002060"/>
                </a:solidFill>
                <a:latin typeface="Calibri"/>
                <a:ea typeface="Calibri"/>
                <a:cs typeface="Calibri"/>
                <a:sym typeface="Calibri"/>
              </a:rPr>
              <a:t> ta</a:t>
            </a:r>
            <a:r>
              <a:rPr lang="en-US" sz="2000" dirty="0">
                <a:solidFill>
                  <a:srgbClr val="002060"/>
                </a:solidFill>
                <a:latin typeface="Calibri"/>
                <a:ea typeface="Calibri"/>
                <a:cs typeface="Calibri"/>
                <a:sym typeface="Calibri"/>
              </a:rPr>
              <a:t>b</a:t>
            </a:r>
            <a:r>
              <a:rPr lang="en-US" sz="2000" b="0" i="0" u="none" strike="noStrike" cap="none" dirty="0">
                <a:solidFill>
                  <a:srgbClr val="002060"/>
                </a:solidFill>
                <a:latin typeface="Calibri"/>
                <a:ea typeface="Calibri"/>
                <a:cs typeface="Calibri"/>
                <a:sym typeface="Calibri"/>
              </a:rPr>
              <a:t> tom </a:t>
            </a:r>
            <a:r>
              <a:rPr lang="en-US" sz="2000" b="0" i="0" u="none" strike="noStrike" cap="none" dirty="0" err="1">
                <a:solidFill>
                  <a:srgbClr val="002060"/>
                </a:solidFill>
                <a:latin typeface="Calibri"/>
                <a:ea typeface="Calibri"/>
                <a:cs typeface="Calibri"/>
                <a:sym typeface="Calibri"/>
              </a:rPr>
              <a:t>pib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kawm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ntawv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nyob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rau</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qib</a:t>
            </a:r>
            <a:r>
              <a:rPr lang="en-US" sz="2000" b="0" i="0" u="none" strike="noStrike" cap="none" dirty="0">
                <a:solidFill>
                  <a:srgbClr val="002060"/>
                </a:solidFill>
                <a:latin typeface="Calibri"/>
                <a:ea typeface="Calibri"/>
                <a:cs typeface="Calibri"/>
                <a:sym typeface="Calibri"/>
              </a:rPr>
              <a:t> me ?</a:t>
            </a:r>
            <a:endParaRPr sz="2000" dirty="0">
              <a:solidFill>
                <a:srgbClr val="00206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76200"/>
            <a:ext cx="15811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C03A9397-2BCA-E041-8925-BC0F3E050209}"/>
              </a:ext>
            </a:extLst>
          </p:cNvPr>
          <p:cNvSpPr txBox="1"/>
          <p:nvPr/>
        </p:nvSpPr>
        <p:spPr>
          <a:xfrm>
            <a:off x="1696425" y="776553"/>
            <a:ext cx="343364" cy="184666"/>
          </a:xfrm>
          <a:prstGeom prst="rect">
            <a:avLst/>
          </a:prstGeom>
          <a:noFill/>
        </p:spPr>
        <p:txBody>
          <a:bodyPr wrap="none" rtlCol="0">
            <a:spAutoFit/>
          </a:bodyPr>
          <a:lstStyle/>
          <a:p>
            <a:r>
              <a:rPr lang="en-US" sz="600" dirty="0" err="1"/>
              <a:t>flickr</a:t>
            </a:r>
            <a:endParaRPr lang="en-US" sz="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4" name="Google Shape;454;p6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lt1"/>
              </a:buClr>
              <a:buSzPts val="1400"/>
              <a:buFont typeface="Arial"/>
              <a:buNone/>
            </a:pPr>
            <a:fld id="{00000000-1234-1234-1234-123412341234}" type="slidenum">
              <a:rPr lang="en-US" sz="1400">
                <a:solidFill>
                  <a:schemeClr val="lt1"/>
                </a:solidFill>
              </a:rPr>
              <a:t>16</a:t>
            </a:fld>
            <a:endParaRPr sz="1400">
              <a:solidFill>
                <a:schemeClr val="lt1"/>
              </a:solidFill>
            </a:endParaRPr>
          </a:p>
        </p:txBody>
      </p:sp>
      <p:sp>
        <p:nvSpPr>
          <p:cNvPr id="453" name="Google Shape;453;p62"/>
          <p:cNvSpPr txBox="1">
            <a:spLocks noGrp="1"/>
          </p:cNvSpPr>
          <p:nvPr>
            <p:ph type="body" idx="4294967295"/>
          </p:nvPr>
        </p:nvSpPr>
        <p:spPr>
          <a:xfrm>
            <a:off x="714375" y="1423988"/>
            <a:ext cx="7467600" cy="1724025"/>
          </a:xfrm>
          <a:prstGeom prst="rect">
            <a:avLst/>
          </a:prstGeom>
          <a:solidFill>
            <a:srgbClr val="DCE5F8"/>
          </a:solidFill>
          <a:ln w="38100" cap="flat" cmpd="sng">
            <a:solidFill>
              <a:srgbClr val="4A66A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SzPts val="1680"/>
              <a:buNone/>
            </a:pPr>
            <a:r>
              <a:rPr lang="en-US" b="1" dirty="0" err="1">
                <a:solidFill>
                  <a:srgbClr val="002060"/>
                </a:solidFill>
              </a:rPr>
              <a:t>Kuv</a:t>
            </a:r>
            <a:r>
              <a:rPr lang="en-US" b="1" dirty="0">
                <a:solidFill>
                  <a:srgbClr val="002060"/>
                </a:solidFill>
              </a:rPr>
              <a:t> tau </a:t>
            </a:r>
            <a:r>
              <a:rPr lang="en-US" b="1" dirty="0" err="1">
                <a:solidFill>
                  <a:srgbClr val="002060"/>
                </a:solidFill>
              </a:rPr>
              <a:t>taub</a:t>
            </a:r>
            <a:r>
              <a:rPr lang="en-US" b="1" dirty="0">
                <a:solidFill>
                  <a:srgbClr val="002060"/>
                </a:solidFill>
              </a:rPr>
              <a:t> </a:t>
            </a:r>
            <a:r>
              <a:rPr lang="en-US" dirty="0" err="1">
                <a:solidFill>
                  <a:srgbClr val="002060"/>
                </a:solidFill>
              </a:rPr>
              <a:t>muaj</a:t>
            </a:r>
            <a:r>
              <a:rPr lang="en-US" dirty="0">
                <a:solidFill>
                  <a:srgbClr val="002060"/>
                </a:solidFill>
              </a:rPr>
              <a:t> </a:t>
            </a:r>
            <a:r>
              <a:rPr lang="en-US" dirty="0" err="1">
                <a:solidFill>
                  <a:srgbClr val="002060"/>
                </a:solidFill>
              </a:rPr>
              <a:t>ntau</a:t>
            </a:r>
            <a:r>
              <a:rPr lang="en-US" dirty="0">
                <a:solidFill>
                  <a:srgbClr val="002060"/>
                </a:solidFill>
              </a:rPr>
              <a:t> yam </a:t>
            </a:r>
            <a:r>
              <a:rPr lang="en-US" dirty="0" err="1">
                <a:solidFill>
                  <a:srgbClr val="002060"/>
                </a:solidFill>
              </a:rPr>
              <a:t>hauj</a:t>
            </a:r>
            <a:r>
              <a:rPr lang="en-US" dirty="0">
                <a:solidFill>
                  <a:srgbClr val="002060"/>
                </a:solidFill>
              </a:rPr>
              <a:t> </a:t>
            </a:r>
            <a:r>
              <a:rPr lang="en-US" dirty="0" err="1">
                <a:solidFill>
                  <a:srgbClr val="002060"/>
                </a:solidFill>
              </a:rPr>
              <a:t>lwm</a:t>
            </a:r>
            <a:r>
              <a:rPr lang="en-US" dirty="0">
                <a:solidFill>
                  <a:srgbClr val="002060"/>
                </a:solidFill>
              </a:rPr>
              <a:t> </a:t>
            </a:r>
            <a:r>
              <a:rPr lang="en-US" dirty="0" err="1">
                <a:solidFill>
                  <a:srgbClr val="002060"/>
                </a:solidFill>
              </a:rPr>
              <a:t>rau</a:t>
            </a:r>
            <a:r>
              <a:rPr lang="en-US" dirty="0">
                <a:solidFill>
                  <a:srgbClr val="002060"/>
                </a:solidFill>
              </a:rPr>
              <a:t> </a:t>
            </a:r>
            <a:r>
              <a:rPr lang="en-US" dirty="0" err="1">
                <a:solidFill>
                  <a:srgbClr val="002060"/>
                </a:solidFill>
              </a:rPr>
              <a:t>yus</a:t>
            </a:r>
            <a:r>
              <a:rPr lang="en-US" dirty="0">
                <a:solidFill>
                  <a:srgbClr val="002060"/>
                </a:solidFill>
              </a:rPr>
              <a:t> </a:t>
            </a:r>
            <a:r>
              <a:rPr lang="en-US" dirty="0" err="1">
                <a:solidFill>
                  <a:srgbClr val="002060"/>
                </a:solidFill>
              </a:rPr>
              <a:t>xaiv</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yus</a:t>
            </a:r>
            <a:r>
              <a:rPr lang="en-US" dirty="0">
                <a:solidFill>
                  <a:srgbClr val="002060"/>
                </a:solidFill>
              </a:rPr>
              <a:t> </a:t>
            </a:r>
            <a:r>
              <a:rPr lang="en-US" dirty="0" err="1">
                <a:solidFill>
                  <a:srgbClr val="002060"/>
                </a:solidFill>
              </a:rPr>
              <a:t>ua</a:t>
            </a:r>
            <a:r>
              <a:rPr lang="en-US" dirty="0">
                <a:solidFill>
                  <a:srgbClr val="002060"/>
                </a:solidFill>
              </a:rPr>
              <a:t> </a:t>
            </a:r>
            <a:r>
              <a:rPr lang="en-US" dirty="0" err="1">
                <a:solidFill>
                  <a:srgbClr val="002060"/>
                </a:solidFill>
              </a:rPr>
              <a:t>yog</a:t>
            </a:r>
            <a:r>
              <a:rPr lang="en-US" dirty="0">
                <a:solidFill>
                  <a:srgbClr val="002060"/>
                </a:solidFill>
              </a:rPr>
              <a:t> </a:t>
            </a:r>
            <a:r>
              <a:rPr lang="en-US" dirty="0" err="1">
                <a:solidFill>
                  <a:srgbClr val="002060"/>
                </a:solidFill>
              </a:rPr>
              <a:t>hais</a:t>
            </a:r>
            <a:r>
              <a:rPr lang="en-US" dirty="0">
                <a:solidFill>
                  <a:srgbClr val="002060"/>
                </a:solidFill>
              </a:rPr>
              <a:t> </a:t>
            </a:r>
            <a:r>
              <a:rPr lang="en-US" dirty="0" err="1">
                <a:solidFill>
                  <a:srgbClr val="002060"/>
                </a:solidFill>
              </a:rPr>
              <a:t>tias</a:t>
            </a:r>
            <a:r>
              <a:rPr lang="en-US" dirty="0">
                <a:solidFill>
                  <a:srgbClr val="002060"/>
                </a:solidFill>
              </a:rPr>
              <a:t> </a:t>
            </a:r>
            <a:r>
              <a:rPr lang="en-US" dirty="0" err="1">
                <a:solidFill>
                  <a:srgbClr val="002060"/>
                </a:solidFill>
              </a:rPr>
              <a:t>yus</a:t>
            </a:r>
            <a:r>
              <a:rPr lang="en-US" dirty="0">
                <a:solidFill>
                  <a:srgbClr val="002060"/>
                </a:solidFill>
              </a:rPr>
              <a:t> </a:t>
            </a:r>
            <a:r>
              <a:rPr lang="en-US" dirty="0" err="1">
                <a:solidFill>
                  <a:srgbClr val="002060"/>
                </a:solidFill>
              </a:rPr>
              <a:t>yog</a:t>
            </a:r>
            <a:r>
              <a:rPr lang="en-US" dirty="0">
                <a:solidFill>
                  <a:srgbClr val="002060"/>
                </a:solidFill>
              </a:rPr>
              <a:t> </a:t>
            </a:r>
            <a:r>
              <a:rPr lang="en-US" dirty="0" err="1">
                <a:solidFill>
                  <a:srgbClr val="002060"/>
                </a:solidFill>
              </a:rPr>
              <a:t>ib</a:t>
            </a:r>
            <a:r>
              <a:rPr lang="en-US" dirty="0">
                <a:solidFill>
                  <a:srgbClr val="002060"/>
                </a:solidFill>
              </a:rPr>
              <a:t> tug </a:t>
            </a:r>
            <a:r>
              <a:rPr lang="en-US" dirty="0" err="1">
                <a:solidFill>
                  <a:srgbClr val="002060"/>
                </a:solidFill>
              </a:rPr>
              <a:t>neeg</a:t>
            </a:r>
            <a:r>
              <a:rPr lang="en-US" dirty="0">
                <a:solidFill>
                  <a:srgbClr val="002060"/>
                </a:solidFill>
              </a:rPr>
              <a:t> </a:t>
            </a:r>
            <a:r>
              <a:rPr lang="en-US" dirty="0" err="1">
                <a:solidFill>
                  <a:srgbClr val="002060"/>
                </a:solidFill>
              </a:rPr>
              <a:t>paub</a:t>
            </a:r>
            <a:r>
              <a:rPr lang="en-US" dirty="0">
                <a:solidFill>
                  <a:srgbClr val="002060"/>
                </a:solidFill>
              </a:rPr>
              <a:t> </a:t>
            </a:r>
            <a:r>
              <a:rPr lang="en-US" dirty="0" err="1">
                <a:solidFill>
                  <a:srgbClr val="002060"/>
                </a:solidFill>
              </a:rPr>
              <a:t>hais</a:t>
            </a:r>
            <a:r>
              <a:rPr lang="en-US" dirty="0">
                <a:solidFill>
                  <a:srgbClr val="002060"/>
                </a:solidFill>
              </a:rPr>
              <a:t>, </a:t>
            </a:r>
            <a:r>
              <a:rPr lang="en-US" dirty="0" err="1">
                <a:solidFill>
                  <a:srgbClr val="002060"/>
                </a:solidFill>
              </a:rPr>
              <a:t>paub</a:t>
            </a:r>
            <a:r>
              <a:rPr lang="en-US" dirty="0">
                <a:solidFill>
                  <a:srgbClr val="002060"/>
                </a:solidFill>
              </a:rPr>
              <a:t> </a:t>
            </a:r>
            <a:r>
              <a:rPr lang="en-US" dirty="0" err="1">
                <a:solidFill>
                  <a:srgbClr val="002060"/>
                </a:solidFill>
              </a:rPr>
              <a:t>nyeem</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paub</a:t>
            </a:r>
            <a:r>
              <a:rPr lang="en-US" dirty="0">
                <a:solidFill>
                  <a:srgbClr val="002060"/>
                </a:solidFill>
              </a:rPr>
              <a:t> </a:t>
            </a:r>
            <a:r>
              <a:rPr lang="en-US" dirty="0" err="1">
                <a:solidFill>
                  <a:srgbClr val="002060"/>
                </a:solidFill>
              </a:rPr>
              <a:t>sau</a:t>
            </a:r>
            <a:r>
              <a:rPr lang="en-US" dirty="0">
                <a:solidFill>
                  <a:srgbClr val="002060"/>
                </a:solidFill>
              </a:rPr>
              <a:t> </a:t>
            </a:r>
            <a:r>
              <a:rPr lang="en-US" dirty="0" err="1">
                <a:solidFill>
                  <a:srgbClr val="002060"/>
                </a:solidFill>
              </a:rPr>
              <a:t>lwm</a:t>
            </a:r>
            <a:r>
              <a:rPr lang="en-US" dirty="0">
                <a:solidFill>
                  <a:srgbClr val="002060"/>
                </a:solidFill>
              </a:rPr>
              <a:t> </a:t>
            </a:r>
            <a:r>
              <a:rPr lang="en-US" dirty="0" err="1">
                <a:solidFill>
                  <a:srgbClr val="002060"/>
                </a:solidFill>
              </a:rPr>
              <a:t>hom</a:t>
            </a:r>
            <a:r>
              <a:rPr lang="en-US" dirty="0">
                <a:solidFill>
                  <a:srgbClr val="002060"/>
                </a:solidFill>
              </a:rPr>
              <a:t> </a:t>
            </a:r>
            <a:r>
              <a:rPr lang="en-US" dirty="0" err="1">
                <a:solidFill>
                  <a:srgbClr val="002060"/>
                </a:solidFill>
              </a:rPr>
              <a:t>lus</a:t>
            </a:r>
            <a:endParaRPr dirty="0">
              <a:solidFill>
                <a:srgbClr val="002060"/>
              </a:solidFill>
            </a:endParaRPr>
          </a:p>
          <a:p>
            <a:pPr marL="0" lvl="0" indent="0" algn="l" rtl="0">
              <a:spcBef>
                <a:spcPts val="0"/>
              </a:spcBef>
              <a:spcAft>
                <a:spcPts val="0"/>
              </a:spcAft>
              <a:buSzPts val="1680"/>
              <a:buNone/>
            </a:pPr>
            <a:r>
              <a:rPr lang="en-US" sz="2400" dirty="0">
                <a:solidFill>
                  <a:srgbClr val="002060"/>
                </a:solidFill>
              </a:rPr>
              <a:t>.</a:t>
            </a:r>
            <a:endParaRPr dirty="0">
              <a:solidFill>
                <a:srgbClr val="002060"/>
              </a:solidFill>
            </a:endParaRPr>
          </a:p>
          <a:p>
            <a:pPr marL="274320" lvl="0" indent="-274320" algn="l" rtl="0">
              <a:spcBef>
                <a:spcPts val="0"/>
              </a:spcBef>
              <a:spcAft>
                <a:spcPts val="0"/>
              </a:spcAft>
              <a:buSzPts val="1680"/>
              <a:buNone/>
            </a:pPr>
            <a:endParaRPr sz="2400" b="1" dirty="0">
              <a:solidFill>
                <a:srgbClr val="17365D"/>
              </a:solidFill>
            </a:endParaRPr>
          </a:p>
          <a:p>
            <a:pPr marL="228600" lvl="0" indent="-228600" algn="ctr" rtl="0">
              <a:lnSpc>
                <a:spcPct val="100000"/>
              </a:lnSpc>
              <a:spcBef>
                <a:spcPts val="0"/>
              </a:spcBef>
              <a:spcAft>
                <a:spcPts val="0"/>
              </a:spcAft>
              <a:buSzPts val="1680"/>
              <a:buNone/>
            </a:pPr>
            <a:endParaRPr sz="2400" dirty="0"/>
          </a:p>
        </p:txBody>
      </p:sp>
      <p:sp>
        <p:nvSpPr>
          <p:cNvPr id="2" name="TextBox 1"/>
          <p:cNvSpPr txBox="1"/>
          <p:nvPr/>
        </p:nvSpPr>
        <p:spPr>
          <a:xfrm>
            <a:off x="247650" y="361950"/>
            <a:ext cx="2412840" cy="584775"/>
          </a:xfrm>
          <a:prstGeom prst="rect">
            <a:avLst/>
          </a:prstGeom>
          <a:noFill/>
        </p:spPr>
        <p:txBody>
          <a:bodyPr wrap="none" rtlCol="0">
            <a:spAutoFit/>
          </a:bodyPr>
          <a:lstStyle/>
          <a:p>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Lub</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ntsiab</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60" name="Google Shape;460;p63">
            <a:hlinkClick r:id="rId3"/>
          </p:cNvPr>
          <p:cNvPicPr preferRelativeResize="0"/>
          <p:nvPr/>
        </p:nvPicPr>
        <p:blipFill rotWithShape="1">
          <a:blip r:embed="rId4">
            <a:alphaModFix/>
          </a:blip>
          <a:srcRect/>
          <a:stretch/>
        </p:blipFill>
        <p:spPr>
          <a:xfrm>
            <a:off x="2888255" y="2552024"/>
            <a:ext cx="5302501" cy="408245"/>
          </a:xfrm>
          <a:prstGeom prst="rect">
            <a:avLst/>
          </a:prstGeom>
          <a:noFill/>
          <a:ln w="28575" cap="flat" cmpd="sng">
            <a:solidFill>
              <a:srgbClr val="538CD5"/>
            </a:solidFill>
            <a:prstDash val="solid"/>
            <a:miter lim="800000"/>
            <a:headEnd type="none" w="sm" len="sm"/>
            <a:tailEnd type="none" w="sm" len="sm"/>
          </a:ln>
        </p:spPr>
      </p:pic>
      <p:pic>
        <p:nvPicPr>
          <p:cNvPr id="461" name="Google Shape;461;p63">
            <a:hlinkClick r:id="rId5"/>
          </p:cNvPr>
          <p:cNvPicPr preferRelativeResize="0"/>
          <p:nvPr/>
        </p:nvPicPr>
        <p:blipFill rotWithShape="1">
          <a:blip r:embed="rId6">
            <a:alphaModFix/>
          </a:blip>
          <a:srcRect/>
          <a:stretch/>
        </p:blipFill>
        <p:spPr>
          <a:xfrm>
            <a:off x="3756739" y="1459045"/>
            <a:ext cx="4338019" cy="557179"/>
          </a:xfrm>
          <a:prstGeom prst="rect">
            <a:avLst/>
          </a:prstGeom>
          <a:noFill/>
          <a:ln w="28575" cap="flat" cmpd="sng">
            <a:solidFill>
              <a:srgbClr val="92CCDC"/>
            </a:solidFill>
            <a:prstDash val="solid"/>
            <a:miter lim="800000"/>
            <a:headEnd type="none" w="sm" len="sm"/>
            <a:tailEnd type="none" w="sm" len="sm"/>
          </a:ln>
        </p:spPr>
      </p:pic>
      <p:pic>
        <p:nvPicPr>
          <p:cNvPr id="462" name="Google Shape;462;p63">
            <a:hlinkClick r:id="rId7"/>
          </p:cNvPr>
          <p:cNvPicPr preferRelativeResize="0"/>
          <p:nvPr/>
        </p:nvPicPr>
        <p:blipFill rotWithShape="1">
          <a:blip r:embed="rId8">
            <a:alphaModFix/>
          </a:blip>
          <a:srcRect/>
          <a:stretch/>
        </p:blipFill>
        <p:spPr>
          <a:xfrm>
            <a:off x="3164162" y="3632783"/>
            <a:ext cx="5026594" cy="503073"/>
          </a:xfrm>
          <a:prstGeom prst="rect">
            <a:avLst/>
          </a:prstGeom>
          <a:noFill/>
          <a:ln w="28575" cap="flat" cmpd="sng">
            <a:solidFill>
              <a:srgbClr val="D99593"/>
            </a:solidFill>
            <a:prstDash val="solid"/>
            <a:miter lim="800000"/>
            <a:headEnd type="none" w="sm" len="sm"/>
            <a:tailEnd type="none" w="sm" len="sm"/>
          </a:ln>
        </p:spPr>
      </p:pic>
      <p:sp>
        <p:nvSpPr>
          <p:cNvPr id="463" name="Google Shape;463;p63"/>
          <p:cNvSpPr txBox="1">
            <a:spLocks noGrp="1"/>
          </p:cNvSpPr>
          <p:nvPr>
            <p:ph type="sldNum" idx="12"/>
          </p:nvPr>
        </p:nvSpPr>
        <p:spPr>
          <a:xfrm>
            <a:off x="8138100" y="4269441"/>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z="1400">
                <a:solidFill>
                  <a:schemeClr val="lt1"/>
                </a:solidFill>
              </a:rPr>
              <a:t>17</a:t>
            </a:fld>
            <a:endParaRPr sz="1400">
              <a:solidFill>
                <a:schemeClr val="lt1"/>
              </a:solidFill>
            </a:endParaRPr>
          </a:p>
        </p:txBody>
      </p:sp>
      <p:sp>
        <p:nvSpPr>
          <p:cNvPr id="464" name="Google Shape;464;p63"/>
          <p:cNvSpPr txBox="1"/>
          <p:nvPr/>
        </p:nvSpPr>
        <p:spPr>
          <a:xfrm>
            <a:off x="320072" y="1084593"/>
            <a:ext cx="726593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Hauj</a:t>
            </a:r>
            <a:r>
              <a:rPr lang="en-US" sz="1800" b="1" i="0" u="none" strike="noStrike" cap="none"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Lwm</a:t>
            </a:r>
            <a:r>
              <a:rPr lang="en-US" sz="1800" b="1" i="0" u="none" strike="noStrike" cap="none"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yog</a:t>
            </a:r>
            <a:r>
              <a:rPr lang="en-US" sz="1800" b="1" i="0" u="none" strike="noStrike" cap="none"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paub</a:t>
            </a:r>
            <a:r>
              <a:rPr lang="en-US" sz="1800" b="1" i="0" u="none" strike="noStrike" cap="none"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ob</a:t>
            </a:r>
            <a:r>
              <a:rPr lang="en-US" sz="1800" b="1" i="0" u="none" strike="noStrike" cap="none"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hom</a:t>
            </a:r>
            <a:r>
              <a:rPr lang="en-US" sz="1800" b="1" i="0" u="none" strike="noStrike" cap="none"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lus</a:t>
            </a:r>
            <a:r>
              <a:rPr lang="en-US" sz="1800" b="1" i="0" u="none" strike="noStrike" cap="none"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Paub</a:t>
            </a:r>
            <a:r>
              <a:rPr lang="en-US" sz="1800" b="1" i="0" u="none" strike="noStrike" cap="none"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lwm</a:t>
            </a:r>
            <a:r>
              <a:rPr lang="en-US" sz="1800" b="1" i="0" u="none" strike="noStrike" cap="none"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hom</a:t>
            </a:r>
            <a:r>
              <a:rPr lang="en-US" sz="1800" b="1" i="0" u="none" strike="noStrike" cap="none"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lus</a:t>
            </a:r>
            <a:r>
              <a:rPr lang="en-US" sz="1800" b="1" i="0" u="none" strike="noStrike" cap="none"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dej</a:t>
            </a:r>
            <a:r>
              <a:rPr lang="en-US" sz="1800" b="1" i="0" u="none" strike="noStrike" cap="none"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num</a:t>
            </a:r>
            <a:r>
              <a:rPr lang="en-US" sz="1800" b="1" i="0" u="none" strike="noStrike" cap="none"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ntau</a:t>
            </a:r>
            <a:endParaRPr sz="1800" b="1" i="0" u="none" strike="noStrike" cap="none"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endParaRPr>
          </a:p>
        </p:txBody>
      </p:sp>
      <p:sp>
        <p:nvSpPr>
          <p:cNvPr id="465" name="Google Shape;465;p63"/>
          <p:cNvSpPr txBox="1"/>
          <p:nvPr/>
        </p:nvSpPr>
        <p:spPr>
          <a:xfrm>
            <a:off x="257175" y="2130053"/>
            <a:ext cx="8108173"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Cov</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kawm</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ntawv</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tiav</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qib</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siab</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paub</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ob</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hom</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lus</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xav</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tau, NIU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hais</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los</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ntawv</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kev</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nug</a:t>
            </a:r>
            <a:endParaRPr sz="1800" b="1" i="0" u="none" strike="noStrike" cap="none" dirty="0">
              <a:solidFill>
                <a:srgbClr val="002060"/>
              </a:solidFill>
              <a:latin typeface="Calibri" panose="020F0502020204030204" pitchFamily="34" charset="0"/>
              <a:cs typeface="Calibri" panose="020F0502020204030204" pitchFamily="34" charset="0"/>
              <a:sym typeface="Arial"/>
            </a:endParaRPr>
          </a:p>
        </p:txBody>
      </p:sp>
      <p:sp>
        <p:nvSpPr>
          <p:cNvPr id="466" name="Google Shape;466;p63"/>
          <p:cNvSpPr txBox="1"/>
          <p:nvPr/>
        </p:nvSpPr>
        <p:spPr>
          <a:xfrm>
            <a:off x="257175" y="3191656"/>
            <a:ext cx="842249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Paub</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lwm</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hom</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lus</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Cov</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hauj</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lwm</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paub</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ob</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hom</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lus</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mauj</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ntau</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tuaj</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a:t>
            </a:r>
            <a:r>
              <a:rPr lang="en-US" sz="1800" b="1" i="0" u="none" strike="noStrike" cap="none" dirty="0" err="1">
                <a:solidFill>
                  <a:srgbClr val="002060"/>
                </a:solidFill>
                <a:latin typeface="Calibri" panose="020F0502020204030204" pitchFamily="34" charset="0"/>
                <a:cs typeface="Calibri" panose="020F0502020204030204" pitchFamily="34" charset="0"/>
                <a:sym typeface="Arial"/>
              </a:rPr>
              <a:t>nyob</a:t>
            </a:r>
            <a:r>
              <a:rPr lang="en-US" sz="1800" b="1" i="0" u="none" strike="noStrike" cap="none" dirty="0">
                <a:solidFill>
                  <a:srgbClr val="002060"/>
                </a:solidFill>
                <a:latin typeface="Calibri" panose="020F0502020204030204" pitchFamily="34" charset="0"/>
                <a:cs typeface="Calibri" panose="020F0502020204030204" pitchFamily="34" charset="0"/>
                <a:sym typeface="Arial"/>
              </a:rPr>
              <a:t> Minnesota.</a:t>
            </a:r>
            <a:endParaRPr sz="1800" b="1" dirty="0">
              <a:solidFill>
                <a:srgbClr val="002060"/>
              </a:solidFill>
              <a:latin typeface="Calibri" panose="020F0502020204030204" pitchFamily="34" charset="0"/>
              <a:cs typeface="Calibri" panose="020F0502020204030204" pitchFamily="34" charset="0"/>
            </a:endParaRPr>
          </a:p>
        </p:txBody>
      </p:sp>
      <p:sp>
        <p:nvSpPr>
          <p:cNvPr id="2" name="TextBox 1"/>
          <p:cNvSpPr txBox="1"/>
          <p:nvPr/>
        </p:nvSpPr>
        <p:spPr>
          <a:xfrm>
            <a:off x="257175" y="323850"/>
            <a:ext cx="8422498" cy="584775"/>
          </a:xfrm>
          <a:prstGeom prst="rect">
            <a:avLst/>
          </a:prstGeom>
          <a:noFill/>
        </p:spPr>
        <p:txBody>
          <a:bodyPr wrap="none" rtlCol="0">
            <a:spAutoFit/>
          </a:bodyPr>
          <a:lstStyle/>
          <a:p>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Hauj</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Lwm</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Ntau</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Rau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Cov</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Neeg</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Paub</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Ob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Lus</a:t>
            </a:r>
            <a:endPar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5"/>
          <p:cNvSpPr txBox="1"/>
          <p:nvPr/>
        </p:nvSpPr>
        <p:spPr>
          <a:xfrm>
            <a:off x="304800" y="278939"/>
            <a:ext cx="8375463" cy="7925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3200"/>
              <a:buFont typeface="Calibri"/>
              <a:buNone/>
            </a:pPr>
            <a:r>
              <a:rPr lang="en-US" sz="3200" b="0" i="0" u="none" strike="noStrike" cap="none">
                <a:solidFill>
                  <a:srgbClr val="002060"/>
                </a:solidFill>
                <a:effectLst>
                  <a:outerShdw blurRad="38100" dist="38100" dir="2700000" algn="tl">
                    <a:srgbClr val="000000">
                      <a:alpha val="43137"/>
                    </a:srgbClr>
                  </a:outerShdw>
                </a:effectLst>
                <a:latin typeface="Calibri"/>
                <a:ea typeface="Calibri"/>
                <a:cs typeface="Calibri"/>
                <a:sym typeface="Calibri"/>
              </a:rPr>
              <a:t>Kev Tau Nyia</a:t>
            </a:r>
            <a:r>
              <a:rPr lang="en-US" sz="3200">
                <a:solidFill>
                  <a:srgbClr val="002060"/>
                </a:solidFill>
                <a:effectLst>
                  <a:outerShdw blurRad="38100" dist="38100" dir="2700000" algn="tl">
                    <a:srgbClr val="000000">
                      <a:alpha val="43137"/>
                    </a:srgbClr>
                  </a:outerShdw>
                </a:effectLst>
                <a:latin typeface="Calibri"/>
                <a:ea typeface="Calibri"/>
                <a:cs typeface="Calibri"/>
                <a:sym typeface="Calibri"/>
              </a:rPr>
              <a:t>j</a:t>
            </a:r>
            <a:r>
              <a:rPr lang="en-US" sz="3200" b="0" i="0" u="none" strike="noStrike" cap="none">
                <a:solidFill>
                  <a:srgbClr val="002060"/>
                </a:solidFill>
                <a:effectLst>
                  <a:outerShdw blurRad="38100" dist="38100" dir="2700000" algn="tl">
                    <a:srgbClr val="000000">
                      <a:alpha val="43137"/>
                    </a:srgbClr>
                  </a:outerShdw>
                </a:effectLst>
                <a:latin typeface="Calibri"/>
                <a:ea typeface="Calibri"/>
                <a:cs typeface="Calibri"/>
                <a:sym typeface="Calibri"/>
              </a:rPr>
              <a:t> Txia</a:t>
            </a:r>
            <a:r>
              <a:rPr lang="en-US" sz="3200">
                <a:solidFill>
                  <a:srgbClr val="002060"/>
                </a:solidFill>
                <a:effectLst>
                  <a:outerShdw blurRad="38100" dist="38100" dir="2700000" algn="tl">
                    <a:srgbClr val="000000">
                      <a:alpha val="43137"/>
                    </a:srgbClr>
                  </a:outerShdw>
                </a:effectLst>
                <a:latin typeface="Calibri"/>
                <a:ea typeface="Calibri"/>
                <a:cs typeface="Calibri"/>
                <a:sym typeface="Calibri"/>
              </a:rPr>
              <a:t>g</a:t>
            </a:r>
            <a:r>
              <a:rPr lang="en-US" sz="3200" b="0" i="0" u="none" strike="noStrike" cap="none">
                <a:solidFill>
                  <a:srgbClr val="002060"/>
                </a:solidFill>
                <a:effectLst>
                  <a:outerShdw blurRad="38100" dist="38100" dir="2700000" algn="tl">
                    <a:srgbClr val="000000">
                      <a:alpha val="43137"/>
                    </a:srgbClr>
                  </a:outerShdw>
                </a:effectLst>
                <a:latin typeface="Calibri"/>
                <a:ea typeface="Calibri"/>
                <a:cs typeface="Calibri"/>
                <a:sym typeface="Calibri"/>
              </a:rPr>
              <a:t> Los Ntawm Paub Ob Hom Lus</a:t>
            </a:r>
            <a:endParaRPr sz="3200" b="0" i="0" u="none" strike="noStrike" cap="none">
              <a:solidFill>
                <a:srgbClr val="002060"/>
              </a:solidFill>
              <a:effectLst>
                <a:outerShdw blurRad="38100" dist="38100" dir="2700000" algn="tl">
                  <a:srgbClr val="000000">
                    <a:alpha val="43137"/>
                  </a:srgbClr>
                </a:outerShdw>
              </a:effectLst>
              <a:latin typeface="Calibri"/>
              <a:ea typeface="Calibri"/>
              <a:cs typeface="Calibri"/>
              <a:sym typeface="Calibri"/>
            </a:endParaRPr>
          </a:p>
        </p:txBody>
      </p:sp>
      <p:pic>
        <p:nvPicPr>
          <p:cNvPr id="485" name="Google Shape;485;p65" descr="https://ggwash.org/images/posts/201506-blsalary.jpg"/>
          <p:cNvPicPr preferRelativeResize="0"/>
          <p:nvPr/>
        </p:nvPicPr>
        <p:blipFill rotWithShape="1">
          <a:blip r:embed="rId3">
            <a:alphaModFix/>
          </a:blip>
          <a:srcRect/>
          <a:stretch/>
        </p:blipFill>
        <p:spPr>
          <a:xfrm>
            <a:off x="2425704" y="1431379"/>
            <a:ext cx="4051296" cy="3257242"/>
          </a:xfrm>
          <a:prstGeom prst="rect">
            <a:avLst/>
          </a:prstGeom>
          <a:noFill/>
          <a:ln>
            <a:noFill/>
          </a:ln>
        </p:spPr>
      </p:pic>
      <p:sp>
        <p:nvSpPr>
          <p:cNvPr id="486" name="Google Shape;486;p65"/>
          <p:cNvSpPr txBox="1">
            <a:spLocks noGrp="1"/>
          </p:cNvSpPr>
          <p:nvPr>
            <p:ph type="sldNum" idx="12"/>
          </p:nvPr>
        </p:nvSpPr>
        <p:spPr>
          <a:xfrm>
            <a:off x="8138100" y="4295021"/>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z="1400">
                <a:solidFill>
                  <a:schemeClr val="lt1"/>
                </a:solidFill>
              </a:rPr>
              <a:t>18</a:t>
            </a:fld>
            <a:endParaRPr sz="1400">
              <a:solidFill>
                <a:schemeClr val="lt1"/>
              </a:solidFill>
            </a:endParaRPr>
          </a:p>
        </p:txBody>
      </p:sp>
      <p:sp>
        <p:nvSpPr>
          <p:cNvPr id="487" name="Google Shape;487;p65"/>
          <p:cNvSpPr txBox="1"/>
          <p:nvPr/>
        </p:nvSpPr>
        <p:spPr>
          <a:xfrm>
            <a:off x="520704" y="4765279"/>
            <a:ext cx="19050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400"/>
              <a:buFont typeface="Calibri"/>
              <a:buNone/>
            </a:pPr>
            <a:r>
              <a:rPr lang="en-US" sz="1400" b="0" i="0" u="none" strike="noStrike" cap="none">
                <a:solidFill>
                  <a:srgbClr val="002060"/>
                </a:solidFill>
                <a:latin typeface="Calibri"/>
                <a:ea typeface="Calibri"/>
                <a:cs typeface="Calibri"/>
                <a:sym typeface="Calibri"/>
              </a:rPr>
              <a:t>(Alpert, 2015)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67"/>
          <p:cNvPicPr preferRelativeResize="0"/>
          <p:nvPr/>
        </p:nvPicPr>
        <p:blipFill rotWithShape="1">
          <a:blip r:embed="rId3">
            <a:alphaModFix/>
          </a:blip>
          <a:srcRect/>
          <a:stretch/>
        </p:blipFill>
        <p:spPr>
          <a:xfrm>
            <a:off x="1993048" y="1153330"/>
            <a:ext cx="2700219" cy="3399620"/>
          </a:xfrm>
          <a:prstGeom prst="rect">
            <a:avLst/>
          </a:prstGeom>
          <a:noFill/>
          <a:ln w="9525" cap="flat" cmpd="sng">
            <a:solidFill>
              <a:schemeClr val="lt1"/>
            </a:solidFill>
            <a:prstDash val="solid"/>
            <a:miter lim="800000"/>
            <a:headEnd type="none" w="sm" len="sm"/>
            <a:tailEnd type="none" w="sm" len="sm"/>
          </a:ln>
        </p:spPr>
      </p:pic>
      <p:sp>
        <p:nvSpPr>
          <p:cNvPr id="500" name="Google Shape;500;p67"/>
          <p:cNvSpPr txBox="1">
            <a:spLocks noGrp="1"/>
          </p:cNvSpPr>
          <p:nvPr>
            <p:ph type="sldNum" idx="12"/>
          </p:nvPr>
        </p:nvSpPr>
        <p:spPr>
          <a:xfrm>
            <a:off x="8229600" y="4299862"/>
            <a:ext cx="3810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z="1400">
                <a:solidFill>
                  <a:schemeClr val="lt1"/>
                </a:solidFill>
              </a:rPr>
              <a:t>19</a:t>
            </a:fld>
            <a:endParaRPr sz="1400">
              <a:solidFill>
                <a:schemeClr val="lt1"/>
              </a:solidFill>
            </a:endParaRPr>
          </a:p>
        </p:txBody>
      </p:sp>
      <p:sp>
        <p:nvSpPr>
          <p:cNvPr id="501" name="Google Shape;501;p67"/>
          <p:cNvSpPr txBox="1"/>
          <p:nvPr/>
        </p:nvSpPr>
        <p:spPr>
          <a:xfrm>
            <a:off x="5407690" y="3100016"/>
            <a:ext cx="311976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2000"/>
              <a:buFont typeface="Calibri"/>
              <a:buNone/>
            </a:pPr>
            <a:r>
              <a:rPr lang="en-US" sz="2000" b="0" i="0" u="none" strike="noStrike" cap="none" dirty="0" err="1">
                <a:solidFill>
                  <a:srgbClr val="002060"/>
                </a:solidFill>
                <a:latin typeface="Calibri"/>
                <a:ea typeface="Calibri"/>
                <a:cs typeface="Calibri"/>
                <a:sym typeface="Calibri"/>
              </a:rPr>
              <a:t>Yuav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hluag</a:t>
            </a:r>
            <a:r>
              <a:rPr lang="en-US" sz="2000" b="0" i="0" u="none" strike="noStrike" cap="none" dirty="0">
                <a:solidFill>
                  <a:srgbClr val="002060"/>
                </a:solidFill>
                <a:latin typeface="Calibri"/>
                <a:ea typeface="Calibri"/>
                <a:cs typeface="Calibri"/>
                <a:sym typeface="Calibri"/>
              </a:rPr>
              <a:t> tag </a:t>
            </a:r>
            <a:r>
              <a:rPr lang="en-US" sz="2000" b="0" i="0" u="none" strike="noStrike" cap="none" dirty="0" err="1">
                <a:solidFill>
                  <a:srgbClr val="002060"/>
                </a:solidFill>
                <a:latin typeface="Calibri"/>
                <a:ea typeface="Calibri"/>
                <a:cs typeface="Calibri"/>
                <a:sym typeface="Calibri"/>
              </a:rPr>
              <a:t>ntawm</a:t>
            </a:r>
            <a:r>
              <a:rPr lang="en-US" sz="2000" b="0" i="0" u="none" strike="noStrike" cap="none" dirty="0">
                <a:solidFill>
                  <a:srgbClr val="002060"/>
                </a:solidFill>
                <a:latin typeface="Calibri"/>
                <a:ea typeface="Calibri"/>
                <a:cs typeface="Calibri"/>
                <a:sym typeface="Calibri"/>
              </a:rPr>
              <a:t> KOHL</a:t>
            </a:r>
            <a:endParaRPr dirty="0">
              <a:solidFill>
                <a:srgbClr val="002060"/>
              </a:solidFill>
            </a:endParaRPr>
          </a:p>
        </p:txBody>
      </p:sp>
      <p:sp>
        <p:nvSpPr>
          <p:cNvPr id="502" name="Google Shape;502;p67"/>
          <p:cNvSpPr txBox="1"/>
          <p:nvPr/>
        </p:nvSpPr>
        <p:spPr>
          <a:xfrm>
            <a:off x="5885509" y="2653085"/>
            <a:ext cx="2953691"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2000"/>
              <a:buFont typeface="Calibri"/>
              <a:buNone/>
            </a:pPr>
            <a:r>
              <a:rPr lang="en-US" sz="2000" b="0" i="0" u="none" strike="noStrike" cap="none" dirty="0" err="1">
                <a:solidFill>
                  <a:srgbClr val="002060"/>
                </a:solidFill>
                <a:latin typeface="Calibri"/>
                <a:ea typeface="Calibri"/>
                <a:cs typeface="Calibri"/>
                <a:sym typeface="Calibri"/>
              </a:rPr>
              <a:t>Feem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coob</a:t>
            </a:r>
            <a:r>
              <a:rPr lang="en-US" sz="2000" b="0" i="0" u="none" strike="noStrike" cap="none" dirty="0">
                <a:solidFill>
                  <a:srgbClr val="002060"/>
                </a:solidFill>
                <a:latin typeface="Calibri"/>
                <a:ea typeface="Calibri"/>
                <a:cs typeface="Calibri"/>
                <a:sym typeface="Calibri"/>
              </a:rPr>
              <a:t> KOHL</a:t>
            </a:r>
            <a:endParaRPr dirty="0">
              <a:solidFill>
                <a:srgbClr val="002060"/>
              </a:solidFill>
            </a:endParaRPr>
          </a:p>
        </p:txBody>
      </p:sp>
      <p:sp>
        <p:nvSpPr>
          <p:cNvPr id="503" name="Google Shape;503;p67"/>
          <p:cNvSpPr txBox="1"/>
          <p:nvPr/>
        </p:nvSpPr>
        <p:spPr>
          <a:xfrm>
            <a:off x="5235017" y="3508384"/>
            <a:ext cx="3118407"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2000"/>
              <a:buFont typeface="Calibri"/>
              <a:buNone/>
            </a:pPr>
            <a:r>
              <a:rPr lang="en-US" sz="2000" b="0" i="0" u="none" strike="noStrike" cap="none" dirty="0" err="1">
                <a:solidFill>
                  <a:srgbClr val="002060"/>
                </a:solidFill>
                <a:latin typeface="Calibri"/>
                <a:ea typeface="Calibri"/>
                <a:cs typeface="Calibri"/>
                <a:sym typeface="Calibri"/>
              </a:rPr>
              <a:t>Tsawg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tshaj</a:t>
            </a:r>
            <a:r>
              <a:rPr lang="en-US" sz="2000" b="0" i="0" u="none" strike="noStrike" cap="none" dirty="0">
                <a:solidFill>
                  <a:srgbClr val="002060"/>
                </a:solidFill>
                <a:latin typeface="Calibri"/>
                <a:ea typeface="Calibri"/>
                <a:cs typeface="Calibri"/>
                <a:sym typeface="Calibri"/>
              </a:rPr>
              <a:t> li </a:t>
            </a:r>
            <a:r>
              <a:rPr lang="en-US" sz="2000" b="0" i="0" u="none" strike="noStrike" cap="none" dirty="0" err="1">
                <a:solidFill>
                  <a:srgbClr val="002060"/>
                </a:solidFill>
                <a:latin typeface="Calibri"/>
                <a:ea typeface="Calibri"/>
                <a:cs typeface="Calibri"/>
                <a:sym typeface="Calibri"/>
              </a:rPr>
              <a:t>ib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nrab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ntawm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cov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kawm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ntawv</a:t>
            </a:r>
            <a:r>
              <a:rPr lang="en-US" sz="2000" b="0" i="0" u="none" strike="noStrike" cap="none" dirty="0">
                <a:solidFill>
                  <a:srgbClr val="002060"/>
                </a:solidFill>
                <a:latin typeface="Calibri"/>
                <a:ea typeface="Calibri"/>
                <a:cs typeface="Calibri"/>
                <a:sym typeface="Calibri"/>
              </a:rPr>
              <a:t> li </a:t>
            </a:r>
            <a:r>
              <a:rPr lang="en-US" sz="2000" b="0" i="0" u="none" strike="noStrike" cap="none" dirty="0" err="1">
                <a:solidFill>
                  <a:srgbClr val="002060"/>
                </a:solidFill>
                <a:latin typeface="Calibri"/>
                <a:ea typeface="Calibri"/>
                <a:cs typeface="Calibri"/>
                <a:sym typeface="Calibri"/>
              </a:rPr>
              <a:t>nias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hnub</a:t>
            </a:r>
            <a:r>
              <a:rPr lang="en-US" sz="2000" b="0" i="0" u="none" strike="noStrike" cap="none" dirty="0">
                <a:solidFill>
                  <a:srgbClr val="002060"/>
                </a:solidFill>
                <a:latin typeface="Calibri"/>
                <a:ea typeface="Calibri"/>
                <a:cs typeface="Calibri"/>
                <a:sym typeface="Calibri"/>
              </a:rPr>
              <a:t> no</a:t>
            </a:r>
            <a:endParaRPr dirty="0">
              <a:solidFill>
                <a:srgbClr val="002060"/>
              </a:solidFill>
            </a:endParaRPr>
          </a:p>
        </p:txBody>
      </p:sp>
      <p:cxnSp>
        <p:nvCxnSpPr>
          <p:cNvPr id="504" name="Google Shape;504;p67"/>
          <p:cNvCxnSpPr/>
          <p:nvPr/>
        </p:nvCxnSpPr>
        <p:spPr>
          <a:xfrm rot="10800000">
            <a:off x="4584527" y="2876550"/>
            <a:ext cx="1300982" cy="0"/>
          </a:xfrm>
          <a:prstGeom prst="straightConnector1">
            <a:avLst/>
          </a:prstGeom>
          <a:noFill/>
          <a:ln w="19050" cap="flat" cmpd="sng">
            <a:solidFill>
              <a:schemeClr val="dk1"/>
            </a:solidFill>
            <a:prstDash val="solid"/>
            <a:round/>
            <a:headEnd type="none" w="sm" len="sm"/>
            <a:tailEnd type="stealth" w="med" len="med"/>
          </a:ln>
        </p:spPr>
      </p:cxnSp>
      <p:sp>
        <p:nvSpPr>
          <p:cNvPr id="505" name="Google Shape;505;p67"/>
          <p:cNvSpPr txBox="1"/>
          <p:nvPr/>
        </p:nvSpPr>
        <p:spPr>
          <a:xfrm>
            <a:off x="226854" y="4772982"/>
            <a:ext cx="1472837" cy="27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(ACTFL, 2012)</a:t>
            </a:r>
            <a:endParaRPr/>
          </a:p>
        </p:txBody>
      </p:sp>
      <p:sp>
        <p:nvSpPr>
          <p:cNvPr id="506" name="Google Shape;506;p67"/>
          <p:cNvSpPr/>
          <p:nvPr/>
        </p:nvSpPr>
        <p:spPr>
          <a:xfrm>
            <a:off x="243215" y="246628"/>
            <a:ext cx="8367385"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3600"/>
              <a:buFont typeface="Calibri"/>
              <a:buNone/>
            </a:pPr>
            <a:r>
              <a:rPr lang="en-US" sz="32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Paub</a:t>
            </a:r>
            <a:r>
              <a:rPr lang="en-US" sz="32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2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Lus</a:t>
            </a:r>
            <a:r>
              <a:rPr lang="en-US" sz="32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Zoo Rau </a:t>
            </a:r>
            <a:r>
              <a:rPr lang="en-US" sz="32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Lwm</a:t>
            </a:r>
            <a:r>
              <a:rPr lang="en-US" sz="32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2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Hom</a:t>
            </a:r>
            <a:r>
              <a:rPr lang="en-US" sz="32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2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Lus</a:t>
            </a:r>
            <a:endParaRPr sz="3200" b="0" i="0" u="none" strike="noStrike" cap="none" dirty="0">
              <a:solidFill>
                <a:srgbClr val="002060"/>
              </a:solidFill>
              <a:effectLst>
                <a:outerShdw blurRad="38100" dist="38100" dir="2700000" algn="tl">
                  <a:srgbClr val="000000">
                    <a:alpha val="43137"/>
                  </a:srgbClr>
                </a:outerShdw>
              </a:effectLst>
              <a:sym typeface="Arial"/>
            </a:endParaRPr>
          </a:p>
        </p:txBody>
      </p:sp>
      <p:cxnSp>
        <p:nvCxnSpPr>
          <p:cNvPr id="507" name="Google Shape;507;p67"/>
          <p:cNvCxnSpPr/>
          <p:nvPr/>
        </p:nvCxnSpPr>
        <p:spPr>
          <a:xfrm>
            <a:off x="4604799" y="3265167"/>
            <a:ext cx="650491" cy="400833"/>
          </a:xfrm>
          <a:prstGeom prst="straightConnector1">
            <a:avLst/>
          </a:prstGeom>
          <a:noFill/>
          <a:ln w="28575" cap="flat" cmpd="sng">
            <a:solidFill>
              <a:schemeClr val="dk1"/>
            </a:solidFill>
            <a:prstDash val="solid"/>
            <a:round/>
            <a:headEnd type="none" w="sm" len="sm"/>
            <a:tailEnd type="none" w="sm" len="sm"/>
          </a:ln>
        </p:spPr>
      </p:cxnSp>
      <p:cxnSp>
        <p:nvCxnSpPr>
          <p:cNvPr id="508" name="Google Shape;508;p67"/>
          <p:cNvCxnSpPr/>
          <p:nvPr/>
        </p:nvCxnSpPr>
        <p:spPr>
          <a:xfrm>
            <a:off x="4604799" y="3265167"/>
            <a:ext cx="802891" cy="362"/>
          </a:xfrm>
          <a:prstGeom prst="straightConnector1">
            <a:avLst/>
          </a:prstGeom>
          <a:noFill/>
          <a:ln w="28575" cap="flat" cmpd="sng">
            <a:solidFill>
              <a:schemeClr val="dk1"/>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grpSp>
        <p:nvGrpSpPr>
          <p:cNvPr id="2" name="Group 1">
            <a:extLst>
              <a:ext uri="{FF2B5EF4-FFF2-40B4-BE49-F238E27FC236}">
                <a16:creationId xmlns:a16="http://schemas.microsoft.com/office/drawing/2014/main" id="{DF528476-15A1-44F4-83F0-02A76D456DAE}"/>
              </a:ext>
            </a:extLst>
          </p:cNvPr>
          <p:cNvGrpSpPr/>
          <p:nvPr/>
        </p:nvGrpSpPr>
        <p:grpSpPr>
          <a:xfrm>
            <a:off x="3170857" y="1875504"/>
            <a:ext cx="2632239" cy="2188016"/>
            <a:chOff x="3170857" y="1875504"/>
            <a:chExt cx="2632239" cy="2188016"/>
          </a:xfrm>
        </p:grpSpPr>
        <p:sp>
          <p:nvSpPr>
            <p:cNvPr id="317" name="Google Shape;317;p43"/>
            <p:cNvSpPr/>
            <p:nvPr/>
          </p:nvSpPr>
          <p:spPr>
            <a:xfrm>
              <a:off x="3170857" y="1875504"/>
              <a:ext cx="2632239" cy="1880206"/>
            </a:xfrm>
            <a:prstGeom prst="triangle">
              <a:avLst>
                <a:gd name="adj" fmla="val 50000"/>
              </a:avLst>
            </a:prstGeom>
            <a:solidFill>
              <a:schemeClr val="accent1">
                <a:lumMod val="40000"/>
                <a:lumOff val="60000"/>
              </a:schemeClr>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sp>
          <p:nvSpPr>
            <p:cNvPr id="318" name="Google Shape;318;p43"/>
            <p:cNvSpPr txBox="1"/>
            <p:nvPr/>
          </p:nvSpPr>
          <p:spPr>
            <a:xfrm rot="18120865">
              <a:off x="2949273" y="2448638"/>
              <a:ext cx="1201804" cy="61478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b="1" dirty="0"/>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Kev </a:t>
              </a:r>
              <a:r>
                <a:rPr lang="en-US" sz="1400" b="1" i="0" u="none" strike="noStrike" cap="none" dirty="0" err="1">
                  <a:solidFill>
                    <a:srgbClr val="000000"/>
                  </a:solidFill>
                  <a:latin typeface="Arial"/>
                  <a:ea typeface="Arial"/>
                  <a:cs typeface="Arial"/>
                  <a:sym typeface="Arial"/>
                </a:rPr>
                <a:t>Kawm</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000000"/>
                  </a:solidFill>
                  <a:latin typeface="Arial"/>
                  <a:ea typeface="Arial"/>
                  <a:cs typeface="Arial"/>
                  <a:sym typeface="Arial"/>
                </a:rPr>
              </a:br>
              <a:endParaRPr sz="2000" b="1" i="0" u="none" strike="noStrike" cap="none" dirty="0">
                <a:solidFill>
                  <a:srgbClr val="3F3F3F"/>
                </a:solidFill>
                <a:latin typeface="Calibri"/>
                <a:ea typeface="Calibri"/>
                <a:cs typeface="Calibri"/>
                <a:sym typeface="Calibri"/>
              </a:endParaRPr>
            </a:p>
          </p:txBody>
        </p:sp>
        <p:sp>
          <p:nvSpPr>
            <p:cNvPr id="319" name="Google Shape;319;p43"/>
            <p:cNvSpPr txBox="1"/>
            <p:nvPr/>
          </p:nvSpPr>
          <p:spPr>
            <a:xfrm flipH="1">
              <a:off x="3230296" y="2571818"/>
              <a:ext cx="2513361" cy="11251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000"/>
                <a:buFont typeface="Calibri"/>
                <a:buNone/>
              </a:pPr>
              <a:r>
                <a:rPr lang="en-US" sz="1800" b="1" dirty="0" err="1">
                  <a:solidFill>
                    <a:schemeClr val="tx1"/>
                  </a:solidFill>
                  <a:latin typeface="Calibri"/>
                  <a:ea typeface="Calibri"/>
                  <a:cs typeface="Calibri"/>
                  <a:sym typeface="Calibri"/>
                </a:rPr>
                <a:t>Lub</a:t>
              </a:r>
              <a:r>
                <a:rPr lang="en-US" sz="1800" b="1" dirty="0">
                  <a:solidFill>
                    <a:schemeClr val="tx1"/>
                  </a:solidFill>
                  <a:latin typeface="Calibri"/>
                  <a:ea typeface="Calibri"/>
                  <a:cs typeface="Calibri"/>
                  <a:sym typeface="Calibri"/>
                </a:rPr>
                <a:t> </a:t>
              </a:r>
              <a:r>
                <a:rPr lang="en-US" sz="1800" b="1" dirty="0" err="1">
                  <a:solidFill>
                    <a:schemeClr val="tx1"/>
                  </a:solidFill>
                  <a:latin typeface="Calibri"/>
                  <a:ea typeface="Calibri"/>
                  <a:cs typeface="Calibri"/>
                  <a:sym typeface="Calibri"/>
                </a:rPr>
                <a:t>Rooj</a:t>
              </a:r>
              <a:r>
                <a:rPr lang="en-US" sz="1800" b="1" dirty="0">
                  <a:solidFill>
                    <a:schemeClr val="tx1"/>
                  </a:solidFill>
                  <a:latin typeface="Calibri"/>
                  <a:ea typeface="Calibri"/>
                  <a:cs typeface="Calibri"/>
                  <a:sym typeface="Calibri"/>
                </a:rPr>
                <a:t> </a:t>
              </a:r>
              <a:endParaRPr sz="1800" b="1"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3F3F3F"/>
                </a:buClr>
                <a:buSzPts val="2000"/>
                <a:buFont typeface="Calibri"/>
                <a:buNone/>
              </a:pPr>
              <a:r>
                <a:rPr lang="en-US" sz="1800" b="1" dirty="0" err="1">
                  <a:solidFill>
                    <a:schemeClr val="tx1"/>
                  </a:solidFill>
                  <a:latin typeface="Calibri"/>
                  <a:ea typeface="Calibri"/>
                  <a:cs typeface="Calibri"/>
                  <a:sym typeface="Calibri"/>
                </a:rPr>
                <a:t>Kawm</a:t>
              </a:r>
              <a:endParaRPr sz="1800" b="1"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3F3F3F"/>
                </a:buClr>
                <a:buSzPts val="2000"/>
                <a:buFont typeface="Calibri"/>
                <a:buNone/>
              </a:pPr>
              <a:r>
                <a:rPr lang="en-US" sz="1800" b="1" dirty="0">
                  <a:solidFill>
                    <a:schemeClr val="tx1"/>
                  </a:solidFill>
                  <a:latin typeface="Calibri"/>
                  <a:ea typeface="Calibri"/>
                  <a:cs typeface="Calibri"/>
                  <a:sym typeface="Calibri"/>
                </a:rPr>
                <a:t> Kev </a:t>
              </a:r>
              <a:r>
                <a:rPr lang="en-US" sz="1800" b="1" dirty="0" err="1">
                  <a:solidFill>
                    <a:schemeClr val="tx1"/>
                  </a:solidFill>
                  <a:latin typeface="Calibri"/>
                  <a:ea typeface="Calibri"/>
                  <a:cs typeface="Calibri"/>
                  <a:sym typeface="Calibri"/>
                </a:rPr>
                <a:t>Qhia</a:t>
              </a:r>
              <a:r>
                <a:rPr lang="en-US" sz="1800" b="1" dirty="0">
                  <a:solidFill>
                    <a:schemeClr val="tx1"/>
                  </a:solidFill>
                  <a:latin typeface="Calibri"/>
                  <a:ea typeface="Calibri"/>
                  <a:cs typeface="Calibri"/>
                  <a:sym typeface="Calibri"/>
                </a:rPr>
                <a:t> Ob</a:t>
              </a:r>
              <a:endParaRPr sz="1800" b="1"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3F3F3F"/>
                </a:buClr>
                <a:buSzPts val="2000"/>
                <a:buFont typeface="Calibri"/>
                <a:buNone/>
              </a:pPr>
              <a:r>
                <a:rPr lang="en-US" sz="1800" b="1" dirty="0">
                  <a:solidFill>
                    <a:schemeClr val="tx1"/>
                  </a:solidFill>
                  <a:latin typeface="Calibri"/>
                  <a:ea typeface="Calibri"/>
                  <a:cs typeface="Calibri"/>
                  <a:sym typeface="Calibri"/>
                </a:rPr>
                <a:t> </a:t>
              </a:r>
              <a:r>
                <a:rPr lang="en-US" sz="1800" b="1" dirty="0" err="1">
                  <a:solidFill>
                    <a:schemeClr val="tx1"/>
                  </a:solidFill>
                  <a:latin typeface="Calibri"/>
                  <a:ea typeface="Calibri"/>
                  <a:cs typeface="Calibri"/>
                  <a:sym typeface="Calibri"/>
                </a:rPr>
                <a:t>Hom</a:t>
              </a:r>
              <a:r>
                <a:rPr lang="en-US" sz="1800" b="1" dirty="0">
                  <a:solidFill>
                    <a:schemeClr val="tx1"/>
                  </a:solidFill>
                  <a:latin typeface="Calibri"/>
                  <a:ea typeface="Calibri"/>
                  <a:cs typeface="Calibri"/>
                  <a:sym typeface="Calibri"/>
                </a:rPr>
                <a:t> </a:t>
              </a:r>
              <a:r>
                <a:rPr lang="en-US" sz="1800" b="1" dirty="0" err="1">
                  <a:solidFill>
                    <a:schemeClr val="tx1"/>
                  </a:solidFill>
                  <a:latin typeface="Calibri"/>
                  <a:ea typeface="Calibri"/>
                  <a:cs typeface="Calibri"/>
                  <a:sym typeface="Calibri"/>
                </a:rPr>
                <a:t>Lus</a:t>
              </a:r>
              <a:r>
                <a:rPr lang="en-US" sz="1800" b="1" dirty="0">
                  <a:solidFill>
                    <a:schemeClr val="tx1"/>
                  </a:solidFill>
                  <a:latin typeface="Calibri"/>
                  <a:ea typeface="Calibri"/>
                  <a:cs typeface="Calibri"/>
                  <a:sym typeface="Calibri"/>
                </a:rPr>
                <a:t> Rau </a:t>
              </a:r>
              <a:r>
                <a:rPr lang="en-US" sz="1800" b="1" dirty="0" err="1">
                  <a:solidFill>
                    <a:schemeClr val="tx1"/>
                  </a:solidFill>
                  <a:latin typeface="Calibri"/>
                  <a:ea typeface="Calibri"/>
                  <a:cs typeface="Calibri"/>
                  <a:sym typeface="Calibri"/>
                </a:rPr>
                <a:t>Tsev</a:t>
              </a:r>
              <a:r>
                <a:rPr lang="en-US" sz="1800" b="1" dirty="0">
                  <a:solidFill>
                    <a:schemeClr val="tx1"/>
                  </a:solidFill>
                  <a:latin typeface="Calibri"/>
                  <a:ea typeface="Calibri"/>
                  <a:cs typeface="Calibri"/>
                  <a:sym typeface="Calibri"/>
                </a:rPr>
                <a:t> </a:t>
              </a:r>
              <a:r>
                <a:rPr lang="en-US" sz="1800" b="1" dirty="0" err="1">
                  <a:solidFill>
                    <a:schemeClr val="tx1"/>
                  </a:solidFill>
                  <a:latin typeface="Calibri"/>
                  <a:ea typeface="Calibri"/>
                  <a:cs typeface="Calibri"/>
                  <a:sym typeface="Calibri"/>
                </a:rPr>
                <a:t>Neeg</a:t>
              </a:r>
              <a:endParaRPr sz="1800" dirty="0">
                <a:solidFill>
                  <a:schemeClr val="tx1"/>
                </a:solidFill>
              </a:endParaRPr>
            </a:p>
          </p:txBody>
        </p:sp>
        <p:sp>
          <p:nvSpPr>
            <p:cNvPr id="320" name="Google Shape;320;p43"/>
            <p:cNvSpPr txBox="1"/>
            <p:nvPr/>
          </p:nvSpPr>
          <p:spPr>
            <a:xfrm>
              <a:off x="3628637" y="3755704"/>
              <a:ext cx="1557450" cy="3078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t> </a:t>
              </a:r>
              <a:r>
                <a:rPr lang="en-US" sz="1400" b="1" i="0" u="none" strike="noStrike" cap="none">
                  <a:solidFill>
                    <a:srgbClr val="000000"/>
                  </a:solidFill>
                  <a:latin typeface="Arial"/>
                  <a:ea typeface="Arial"/>
                  <a:cs typeface="Arial"/>
                  <a:sym typeface="Arial"/>
                </a:rPr>
                <a:t>Kev Koom Tes</a:t>
              </a:r>
              <a:endParaRPr sz="2000" b="1" i="0" u="none" strike="noStrike" cap="none">
                <a:solidFill>
                  <a:srgbClr val="3F3F3F"/>
                </a:solidFill>
                <a:latin typeface="Calibri"/>
                <a:ea typeface="Calibri"/>
                <a:cs typeface="Calibri"/>
                <a:sym typeface="Calibri"/>
              </a:endParaRPr>
            </a:p>
          </p:txBody>
        </p:sp>
        <p:sp>
          <p:nvSpPr>
            <p:cNvPr id="321" name="Google Shape;321;p43"/>
            <p:cNvSpPr txBox="1"/>
            <p:nvPr/>
          </p:nvSpPr>
          <p:spPr>
            <a:xfrm rot="3409704">
              <a:off x="4945318" y="2617918"/>
              <a:ext cx="1249842" cy="4422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b="1" dirty="0"/>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Kev</a:t>
              </a:r>
              <a:r>
                <a:rPr lang="en-US" b="1" dirty="0"/>
                <a:t> </a:t>
              </a:r>
              <a:r>
                <a:rPr lang="en-US" sz="1400" b="1" i="0" u="none" strike="noStrike" cap="none" dirty="0" err="1">
                  <a:solidFill>
                    <a:srgbClr val="000000"/>
                  </a:solidFill>
                  <a:latin typeface="Arial"/>
                  <a:ea typeface="Arial"/>
                  <a:cs typeface="Arial"/>
                  <a:sym typeface="Arial"/>
                </a:rPr>
                <a:t>Txhawb</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3F3F3F"/>
                </a:solidFill>
                <a:latin typeface="Calibri"/>
                <a:ea typeface="Calibri"/>
                <a:cs typeface="Calibri"/>
                <a:sym typeface="Calibri"/>
              </a:endParaRPr>
            </a:p>
          </p:txBody>
        </p:sp>
      </p:grpSp>
      <p:sp>
        <p:nvSpPr>
          <p:cNvPr id="322" name="Google Shape;322;p43"/>
          <p:cNvSpPr txBox="1"/>
          <p:nvPr/>
        </p:nvSpPr>
        <p:spPr>
          <a:xfrm>
            <a:off x="2472696" y="4770787"/>
            <a:ext cx="524877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A111A"/>
              </a:buClr>
              <a:buSzPts val="1200"/>
              <a:buFont typeface="Calibri"/>
              <a:buNone/>
            </a:pPr>
            <a:r>
              <a:rPr lang="en-US" sz="1200" b="1" i="0" u="none" strike="noStrike" cap="none">
                <a:solidFill>
                  <a:srgbClr val="7A111A"/>
                </a:solidFill>
                <a:latin typeface="Calibri"/>
                <a:ea typeface="Calibri"/>
                <a:cs typeface="Calibri"/>
                <a:sym typeface="Calibri"/>
              </a:rPr>
              <a:t>USDE Grant: Dual Language and Immersion Pathways to English Learner Success</a:t>
            </a:r>
            <a:endParaRPr/>
          </a:p>
        </p:txBody>
      </p:sp>
      <p:pic>
        <p:nvPicPr>
          <p:cNvPr id="323" name="Google Shape;323;p43"/>
          <p:cNvPicPr preferRelativeResize="0"/>
          <p:nvPr/>
        </p:nvPicPr>
        <p:blipFill rotWithShape="1">
          <a:blip r:embed="rId3">
            <a:alphaModFix/>
          </a:blip>
          <a:srcRect/>
          <a:stretch/>
        </p:blipFill>
        <p:spPr>
          <a:xfrm>
            <a:off x="2003262" y="4728311"/>
            <a:ext cx="514350" cy="361950"/>
          </a:xfrm>
          <a:prstGeom prst="rect">
            <a:avLst/>
          </a:prstGeom>
          <a:noFill/>
          <a:ln>
            <a:noFill/>
          </a:ln>
        </p:spPr>
      </p:pic>
      <p:sp>
        <p:nvSpPr>
          <p:cNvPr id="324" name="Google Shape;324;p43"/>
          <p:cNvSpPr txBox="1"/>
          <p:nvPr/>
        </p:nvSpPr>
        <p:spPr>
          <a:xfrm>
            <a:off x="263046" y="413359"/>
            <a:ext cx="8880953" cy="16312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err="1">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Lub</a:t>
            </a:r>
            <a:r>
              <a:rPr lang="en-US" sz="3200" b="0"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200" b="0" i="0" u="none" strike="noStrike" cap="none" dirty="0" err="1">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Rooj</a:t>
            </a:r>
            <a:r>
              <a:rPr lang="en-US" sz="3200" b="0"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200" b="0" i="0" u="none" strike="noStrike" cap="none" dirty="0" err="1">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Kawm</a:t>
            </a:r>
            <a:r>
              <a:rPr lang="en-US" sz="3200" b="0"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endParaRPr sz="3200" b="0"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Kev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Qhia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Ob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Rau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Tsev</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Neeg</a:t>
            </a:r>
            <a:br>
              <a:rPr lang="en-US" sz="3200" b="0"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br>
            <a:br>
              <a:rPr lang="en-US" sz="3200" b="0" i="0" u="none" strike="noStrike" cap="none"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br>
            <a:endParaRPr sz="3200" b="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endParaRPr>
          </a:p>
        </p:txBody>
      </p:sp>
      <p:sp>
        <p:nvSpPr>
          <p:cNvPr id="325" name="Google Shape;325;p43"/>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z="1400" smtClean="0">
                <a:solidFill>
                  <a:schemeClr val="bg1"/>
                </a:solidFill>
              </a:rPr>
              <a:t>20</a:t>
            </a:fld>
            <a:endParaRPr lang="en" sz="1400" dirty="0">
              <a:solidFill>
                <a:schemeClr val="bg1"/>
              </a:solidFill>
            </a:endParaRPr>
          </a:p>
        </p:txBody>
      </p:sp>
      <p:sp>
        <p:nvSpPr>
          <p:cNvPr id="6" name="AutoShape 4" descr="Image result for entertainment industry"/>
          <p:cNvSpPr>
            <a:spLocks noChangeAspect="1" noChangeArrowheads="1"/>
          </p:cNvSpPr>
          <p:nvPr/>
        </p:nvSpPr>
        <p:spPr bwMode="auto">
          <a:xfrm>
            <a:off x="155575" y="-1173163"/>
            <a:ext cx="3810000" cy="2457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3755471" y="836780"/>
            <a:ext cx="1357559" cy="1021059"/>
            <a:chOff x="4319408" y="1678760"/>
            <a:chExt cx="1357559" cy="1021059"/>
          </a:xfrm>
        </p:grpSpPr>
        <p:pic>
          <p:nvPicPr>
            <p:cNvPr id="1033" name="Picture 9" descr="Image result for entertainment indu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408" y="1678760"/>
              <a:ext cx="1303130" cy="8716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200555" y="2484375"/>
              <a:ext cx="476412"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pxhere</a:t>
              </a:r>
              <a:endParaRPr lang="en-US" sz="800" dirty="0">
                <a:latin typeface="Calibri" panose="020F0502020204030204" pitchFamily="34" charset="0"/>
                <a:cs typeface="Calibri" panose="020F0502020204030204" pitchFamily="34" charset="0"/>
              </a:endParaRPr>
            </a:p>
          </p:txBody>
        </p:sp>
      </p:grpSp>
      <p:grpSp>
        <p:nvGrpSpPr>
          <p:cNvPr id="12" name="Group 11"/>
          <p:cNvGrpSpPr/>
          <p:nvPr/>
        </p:nvGrpSpPr>
        <p:grpSpPr>
          <a:xfrm>
            <a:off x="1261822" y="2791041"/>
            <a:ext cx="1169720" cy="1046804"/>
            <a:chOff x="2627205" y="2528702"/>
            <a:chExt cx="1355476" cy="1262248"/>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205" y="2528702"/>
              <a:ext cx="1338370" cy="110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506269" y="3575506"/>
              <a:ext cx="476412"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pxhere</a:t>
              </a:r>
              <a:endParaRPr lang="en-US" sz="800" dirty="0">
                <a:latin typeface="Calibri" panose="020F0502020204030204" pitchFamily="34" charset="0"/>
                <a:cs typeface="Calibri" panose="020F0502020204030204" pitchFamily="34" charset="0"/>
              </a:endParaRPr>
            </a:p>
          </p:txBody>
        </p:sp>
      </p:grpSp>
      <p:grpSp>
        <p:nvGrpSpPr>
          <p:cNvPr id="10" name="Group 9"/>
          <p:cNvGrpSpPr/>
          <p:nvPr/>
        </p:nvGrpSpPr>
        <p:grpSpPr>
          <a:xfrm>
            <a:off x="669471" y="913484"/>
            <a:ext cx="1512155" cy="903057"/>
            <a:chOff x="685800" y="1436688"/>
            <a:chExt cx="1512155" cy="903057"/>
          </a:xfrm>
        </p:grpSpPr>
        <p:pic>
          <p:nvPicPr>
            <p:cNvPr id="1026" name="Picture 2" descr="Image result for bilingual careers for gam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36688"/>
              <a:ext cx="1479498" cy="83018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721543" y="2124301"/>
              <a:ext cx="476412"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pxhere</a:t>
              </a:r>
              <a:endParaRPr lang="en-US" sz="800" dirty="0">
                <a:latin typeface="Calibri" panose="020F0502020204030204" pitchFamily="34" charset="0"/>
                <a:cs typeface="Calibri" panose="020F0502020204030204" pitchFamily="34" charset="0"/>
              </a:endParaRPr>
            </a:p>
          </p:txBody>
        </p:sp>
      </p:grpSp>
      <p:grpSp>
        <p:nvGrpSpPr>
          <p:cNvPr id="20" name="Group 19"/>
          <p:cNvGrpSpPr/>
          <p:nvPr/>
        </p:nvGrpSpPr>
        <p:grpSpPr>
          <a:xfrm>
            <a:off x="4258996" y="2584155"/>
            <a:ext cx="953024" cy="1216296"/>
            <a:chOff x="6172201" y="2266877"/>
            <a:chExt cx="1175780" cy="1431740"/>
          </a:xfrm>
        </p:grpSpPr>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1" y="2266877"/>
              <a:ext cx="953024" cy="1308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6781800" y="3483173"/>
              <a:ext cx="566181"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maxpixel</a:t>
              </a:r>
              <a:endParaRPr lang="en-US" sz="800" dirty="0">
                <a:latin typeface="Calibri" panose="020F0502020204030204" pitchFamily="34" charset="0"/>
                <a:cs typeface="Calibri" panose="020F0502020204030204" pitchFamily="34" charset="0"/>
              </a:endParaRPr>
            </a:p>
          </p:txBody>
        </p:sp>
      </p:grpSp>
      <p:grpSp>
        <p:nvGrpSpPr>
          <p:cNvPr id="17" name="Group 16"/>
          <p:cNvGrpSpPr/>
          <p:nvPr/>
        </p:nvGrpSpPr>
        <p:grpSpPr>
          <a:xfrm>
            <a:off x="6929636" y="836780"/>
            <a:ext cx="1114276" cy="1252272"/>
            <a:chOff x="6391732" y="292138"/>
            <a:chExt cx="1114276" cy="1252272"/>
          </a:xfrm>
        </p:grpSpPr>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1732" y="292138"/>
              <a:ext cx="999581" cy="109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6997535" y="1328966"/>
              <a:ext cx="508473"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pixabay</a:t>
              </a:r>
              <a:endParaRPr lang="en-US" sz="800" dirty="0">
                <a:latin typeface="Calibri" panose="020F0502020204030204" pitchFamily="34" charset="0"/>
                <a:cs typeface="Calibri" panose="020F0502020204030204" pitchFamily="34" charset="0"/>
              </a:endParaRPr>
            </a:p>
          </p:txBody>
        </p:sp>
      </p:grpSp>
      <p:pic>
        <p:nvPicPr>
          <p:cNvPr id="1028" name="Picture 4" descr="Image result for question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3129" y="3172191"/>
            <a:ext cx="617331" cy="100622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975B4CE4-6100-472A-8F9E-01CF6555E672}"/>
              </a:ext>
            </a:extLst>
          </p:cNvPr>
          <p:cNvSpPr txBox="1"/>
          <p:nvPr/>
        </p:nvSpPr>
        <p:spPr>
          <a:xfrm>
            <a:off x="252522" y="152768"/>
            <a:ext cx="8181294" cy="532903"/>
          </a:xfrm>
          <a:prstGeom prst="rect">
            <a:avLst/>
          </a:prstGeom>
          <a:noFill/>
        </p:spPr>
        <p:txBody>
          <a:bodyPr wrap="square">
            <a:spAutoFit/>
          </a:bodyPr>
          <a:lstStyle/>
          <a:p>
            <a:pPr marL="0" marR="0">
              <a:lnSpc>
                <a:spcPct val="107000"/>
              </a:lnSpc>
              <a:spcBef>
                <a:spcPts val="0"/>
              </a:spcBef>
              <a:spcAft>
                <a:spcPts val="800"/>
              </a:spcAft>
            </a:pPr>
            <a:r>
              <a:rPr lang="en-US"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Kev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paub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lus</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siv</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nyob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hauv</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tshuab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hlwb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hlau</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4AFB0D16-BE0A-4BA0-BBAF-1E9D8BC9BC2C}"/>
              </a:ext>
            </a:extLst>
          </p:cNvPr>
          <p:cNvSpPr txBox="1"/>
          <p:nvPr/>
        </p:nvSpPr>
        <p:spPr>
          <a:xfrm>
            <a:off x="647067" y="1800291"/>
            <a:ext cx="1972930" cy="400110"/>
          </a:xfrm>
          <a:prstGeom prst="rect">
            <a:avLst/>
          </a:prstGeom>
          <a:noFill/>
        </p:spPr>
        <p:txBody>
          <a:bodyPr wrap="square">
            <a:spAutoFit/>
          </a:bodyPr>
          <a:lstStyle/>
          <a:p>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Kev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tua</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nkees</a:t>
            </a:r>
            <a:endParaRPr lang="en-US" sz="2000" dirty="0">
              <a:solidFill>
                <a:srgbClr val="002060"/>
              </a:solidFill>
            </a:endParaRPr>
          </a:p>
        </p:txBody>
      </p:sp>
      <p:sp>
        <p:nvSpPr>
          <p:cNvPr id="32" name="TextBox 31">
            <a:extLst>
              <a:ext uri="{FF2B5EF4-FFF2-40B4-BE49-F238E27FC236}">
                <a16:creationId xmlns:a16="http://schemas.microsoft.com/office/drawing/2014/main" id="{57D14B5A-3FC4-44C5-8991-1BF13D499335}"/>
              </a:ext>
            </a:extLst>
          </p:cNvPr>
          <p:cNvSpPr txBox="1"/>
          <p:nvPr/>
        </p:nvSpPr>
        <p:spPr>
          <a:xfrm>
            <a:off x="3164196" y="1805786"/>
            <a:ext cx="2681684" cy="736355"/>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Cov</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ntaub</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ntawv</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khaws</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b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cia</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saum</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huab</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cua</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4" name="TextBox 33">
            <a:extLst>
              <a:ext uri="{FF2B5EF4-FFF2-40B4-BE49-F238E27FC236}">
                <a16:creationId xmlns:a16="http://schemas.microsoft.com/office/drawing/2014/main" id="{83B636DE-A582-4D71-A215-835937D492A1}"/>
              </a:ext>
            </a:extLst>
          </p:cNvPr>
          <p:cNvSpPr txBox="1"/>
          <p:nvPr/>
        </p:nvSpPr>
        <p:spPr>
          <a:xfrm>
            <a:off x="6612820" y="2119332"/>
            <a:ext cx="1934142" cy="707886"/>
          </a:xfrm>
          <a:prstGeom prst="rect">
            <a:avLst/>
          </a:prstGeom>
          <a:noFill/>
        </p:spPr>
        <p:txBody>
          <a:bodyPr wrap="square">
            <a:spAutoFit/>
          </a:bodyPr>
          <a:lstStyle/>
          <a:p>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Kev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tsim</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nyob</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hauv</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vas sab</a:t>
            </a:r>
            <a:endParaRPr lang="en-US" sz="2000" dirty="0">
              <a:solidFill>
                <a:srgbClr val="002060"/>
              </a:solidFill>
            </a:endParaRPr>
          </a:p>
        </p:txBody>
      </p:sp>
      <p:sp>
        <p:nvSpPr>
          <p:cNvPr id="36" name="TextBox 35">
            <a:extLst>
              <a:ext uri="{FF2B5EF4-FFF2-40B4-BE49-F238E27FC236}">
                <a16:creationId xmlns:a16="http://schemas.microsoft.com/office/drawing/2014/main" id="{88A227C9-DA95-416F-835C-B90F8E043496}"/>
              </a:ext>
            </a:extLst>
          </p:cNvPr>
          <p:cNvSpPr txBox="1"/>
          <p:nvPr/>
        </p:nvSpPr>
        <p:spPr>
          <a:xfrm>
            <a:off x="348279" y="3837845"/>
            <a:ext cx="4572000" cy="400110"/>
          </a:xfrm>
          <a:prstGeom prst="rect">
            <a:avLst/>
          </a:prstGeom>
          <a:noFill/>
        </p:spPr>
        <p:txBody>
          <a:bodyPr wrap="square">
            <a:spAutoFit/>
          </a:bodyPr>
          <a:lstStyle/>
          <a:p>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Yeeb</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Yaj</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Kiab</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xov</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tooj</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cua</a:t>
            </a:r>
            <a:endParaRPr lang="en-US" sz="2000" dirty="0">
              <a:solidFill>
                <a:srgbClr val="002060"/>
              </a:solidFill>
            </a:endParaRPr>
          </a:p>
        </p:txBody>
      </p:sp>
      <p:sp>
        <p:nvSpPr>
          <p:cNvPr id="38" name="TextBox 37">
            <a:extLst>
              <a:ext uri="{FF2B5EF4-FFF2-40B4-BE49-F238E27FC236}">
                <a16:creationId xmlns:a16="http://schemas.microsoft.com/office/drawing/2014/main" id="{EC82B15F-578F-4043-878F-8DF5E9555427}"/>
              </a:ext>
            </a:extLst>
          </p:cNvPr>
          <p:cNvSpPr txBox="1"/>
          <p:nvPr/>
        </p:nvSpPr>
        <p:spPr>
          <a:xfrm>
            <a:off x="2696562" y="3816685"/>
            <a:ext cx="4572000" cy="736355"/>
          </a:xfrm>
          <a:prstGeom prst="rect">
            <a:avLst/>
          </a:prstGeom>
          <a:noFill/>
        </p:spPr>
        <p:txBody>
          <a:bodyPr wrap="square">
            <a:spAutoFit/>
          </a:bodyPr>
          <a:lstStyle/>
          <a:p>
            <a:pPr marL="0" marR="0" algn="ctr">
              <a:lnSpc>
                <a:spcPct val="107000"/>
              </a:lnSpc>
              <a:spcBef>
                <a:spcPts val="0"/>
              </a:spcBef>
              <a:spcAft>
                <a:spcPts val="800"/>
              </a:spcAft>
            </a:pP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Cov</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twj</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mus</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nrhiav</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hauv</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b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tshuab</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hlwb</a:t>
            </a: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hau</a:t>
            </a:r>
            <a:endPar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BDB7F84F-7679-4F08-B227-B8AE54FDEF2B}"/>
              </a:ext>
            </a:extLst>
          </p:cNvPr>
          <p:cNvSpPr txBox="1"/>
          <p:nvPr/>
        </p:nvSpPr>
        <p:spPr>
          <a:xfrm>
            <a:off x="6718738" y="3826939"/>
            <a:ext cx="4850524" cy="400110"/>
          </a:xfrm>
          <a:prstGeom prst="rect">
            <a:avLst/>
          </a:prstGeom>
          <a:noFill/>
        </p:spPr>
        <p:txBody>
          <a:bodyPr wrap="square">
            <a:spAutoFit/>
          </a:bodyPr>
          <a:lstStyle/>
          <a:p>
            <a:r>
              <a:rPr lang="en-US"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Thiab</a:t>
            </a:r>
            <a:endParaRPr lang="en-US" sz="2000" dirty="0">
              <a:solidFill>
                <a:srgbClr val="002060"/>
              </a:solidFill>
            </a:endParaRPr>
          </a:p>
        </p:txBody>
      </p:sp>
    </p:spTree>
    <p:extLst>
      <p:ext uri="{BB962C8B-B14F-4D97-AF65-F5344CB8AC3E}">
        <p14:creationId xmlns:p14="http://schemas.microsoft.com/office/powerpoint/2010/main" val="71604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338456" y="1053001"/>
            <a:ext cx="8063400" cy="3416400"/>
          </a:xfrm>
          <a:prstGeom prst="rect">
            <a:avLst/>
          </a:prstGeom>
          <a:noFill/>
          <a:ln>
            <a:noFill/>
          </a:ln>
        </p:spPr>
        <p:txBody>
          <a:bodyPr spcFirstLastPara="1" wrap="square" lIns="91425" tIns="91425" rIns="91425" bIns="91425" anchor="t" anchorCtr="0">
            <a:noAutofit/>
          </a:bodyPr>
          <a:lstStyle/>
          <a:p>
            <a:pPr marL="342900" marR="0" lvl="0" indent="-342900" algn="l" rtl="0">
              <a:spcBef>
                <a:spcPts val="0"/>
              </a:spcBef>
              <a:spcAft>
                <a:spcPts val="0"/>
              </a:spcAft>
              <a:buClr>
                <a:srgbClr val="002060"/>
              </a:buClr>
              <a:buSzPct val="100000"/>
              <a:buFont typeface="Arial"/>
              <a:buChar char="•"/>
            </a:pPr>
            <a:r>
              <a:rPr lang="en-US" sz="2200" b="0" i="0" u="none" strike="noStrike" cap="none" dirty="0" err="1">
                <a:solidFill>
                  <a:srgbClr val="002060"/>
                </a:solidFill>
                <a:latin typeface="Calibri"/>
                <a:ea typeface="Calibri"/>
                <a:cs typeface="Calibri"/>
                <a:sym typeface="Calibri"/>
              </a:rPr>
              <a:t>Cov</a:t>
            </a:r>
            <a:r>
              <a:rPr lang="en-US" sz="2200" b="0" i="0" u="none" strike="noStrike" cap="none" dirty="0">
                <a:solidFill>
                  <a:srgbClr val="002060"/>
                </a:solidFill>
                <a:latin typeface="Calibri"/>
                <a:ea typeface="Calibri"/>
                <a:cs typeface="Calibri"/>
                <a:sym typeface="Calibri"/>
              </a:rPr>
              <a:t> me </a:t>
            </a:r>
            <a:r>
              <a:rPr lang="en-US" sz="2200" b="0" i="0" u="none" strike="noStrike" cap="none" dirty="0" err="1">
                <a:solidFill>
                  <a:srgbClr val="002060"/>
                </a:solidFill>
                <a:latin typeface="Calibri"/>
                <a:ea typeface="Calibri"/>
                <a:cs typeface="Calibri"/>
                <a:sym typeface="Calibri"/>
              </a:rPr>
              <a:t>nyuam</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thoj</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nam</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tawg</a:t>
            </a:r>
            <a:r>
              <a:rPr lang="en-US" sz="2200" b="0" i="0" u="none" strike="noStrike" cap="none" dirty="0">
                <a:solidFill>
                  <a:srgbClr val="002060"/>
                </a:solidFill>
                <a:latin typeface="Calibri"/>
                <a:ea typeface="Calibri"/>
                <a:cs typeface="Calibri"/>
                <a:sym typeface="Calibri"/>
              </a:rPr>
              <a:t> rog </a:t>
            </a:r>
            <a:r>
              <a:rPr lang="en-US" sz="2200" b="0" i="0" u="none" strike="noStrike" cap="none" dirty="0" err="1">
                <a:solidFill>
                  <a:srgbClr val="002060"/>
                </a:solidFill>
                <a:latin typeface="Calibri"/>
                <a:ea typeface="Calibri"/>
                <a:cs typeface="Calibri"/>
                <a:sym typeface="Calibri"/>
              </a:rPr>
              <a:t>uas</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paub</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nyeem</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sau</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thiab</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hais</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lus</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Askiv</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thiab</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lwm</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hom</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lus</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muaj</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ntau</a:t>
            </a:r>
            <a:r>
              <a:rPr lang="en-US" sz="2200" b="0" i="0" u="none" strike="noStrike" cap="none" dirty="0">
                <a:solidFill>
                  <a:srgbClr val="002060"/>
                </a:solidFill>
                <a:latin typeface="Calibri"/>
                <a:ea typeface="Calibri"/>
                <a:cs typeface="Calibri"/>
                <a:sym typeface="Calibri"/>
              </a:rPr>
              <a:t> yam </a:t>
            </a:r>
            <a:r>
              <a:rPr lang="en-US" sz="2200" b="0" i="0" u="none" strike="noStrike" cap="none" dirty="0" err="1">
                <a:solidFill>
                  <a:srgbClr val="002060"/>
                </a:solidFill>
                <a:latin typeface="Calibri"/>
                <a:ea typeface="Calibri"/>
                <a:cs typeface="Calibri"/>
                <a:sym typeface="Calibri"/>
              </a:rPr>
              <a:t>hauj</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lwm</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rau</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nws</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xaiv</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thiab</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ua</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duas</a:t>
            </a:r>
            <a:r>
              <a:rPr lang="en-US" sz="2200" b="0" i="0" u="none" strike="noStrike" cap="none" dirty="0">
                <a:solidFill>
                  <a:srgbClr val="002060"/>
                </a:solidFill>
                <a:latin typeface="Calibri"/>
                <a:ea typeface="Calibri"/>
                <a:cs typeface="Calibri"/>
                <a:sym typeface="Calibri"/>
              </a:rPr>
              <a:t>.</a:t>
            </a:r>
            <a:endParaRPr sz="2200" dirty="0"/>
          </a:p>
          <a:p>
            <a:pPr marL="342900" marR="0" lvl="0" indent="-342900" algn="l" rtl="0">
              <a:spcBef>
                <a:spcPts val="600"/>
              </a:spcBef>
              <a:spcAft>
                <a:spcPts val="0"/>
              </a:spcAft>
              <a:buClr>
                <a:srgbClr val="002060"/>
              </a:buClr>
              <a:buSzPct val="100000"/>
              <a:buFont typeface="Arial"/>
              <a:buChar char="•"/>
            </a:pPr>
            <a:r>
              <a:rPr lang="en-US" sz="2200" b="0" i="0" u="none" strike="noStrike" cap="none" dirty="0" err="1">
                <a:solidFill>
                  <a:srgbClr val="002060"/>
                </a:solidFill>
                <a:latin typeface="Calibri"/>
                <a:ea typeface="Calibri"/>
                <a:cs typeface="Calibri"/>
                <a:sym typeface="Calibri"/>
              </a:rPr>
              <a:t>Yog</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koj</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yog</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i</a:t>
            </a:r>
            <a:r>
              <a:rPr lang="en-US" sz="2200" dirty="0" err="1">
                <a:solidFill>
                  <a:srgbClr val="002060"/>
                </a:solidFill>
              </a:rPr>
              <a:t>b</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tus</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neeg</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thoj</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nam</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tawg</a:t>
            </a:r>
            <a:r>
              <a:rPr lang="en-US" sz="2200" b="0" i="0" u="none" strike="noStrike" cap="none" dirty="0">
                <a:solidFill>
                  <a:srgbClr val="002060"/>
                </a:solidFill>
                <a:latin typeface="Calibri"/>
                <a:ea typeface="Calibri"/>
                <a:cs typeface="Calibri"/>
                <a:sym typeface="Calibri"/>
              </a:rPr>
              <a:t> rog es </a:t>
            </a:r>
            <a:r>
              <a:rPr lang="en-US" sz="2200" b="0" i="0" u="none" strike="noStrike" cap="none" dirty="0" err="1">
                <a:solidFill>
                  <a:srgbClr val="002060"/>
                </a:solidFill>
                <a:latin typeface="Calibri"/>
                <a:ea typeface="Calibri"/>
                <a:cs typeface="Calibri"/>
                <a:sym typeface="Calibri"/>
              </a:rPr>
              <a:t>paub</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lus</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Askiv</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xwb</a:t>
            </a:r>
            <a:r>
              <a:rPr lang="en-US" sz="2200" b="0" i="0" u="none" strike="noStrike" cap="none" dirty="0">
                <a:solidFill>
                  <a:srgbClr val="002060"/>
                </a:solidFill>
                <a:latin typeface="Calibri"/>
                <a:ea typeface="Calibri"/>
                <a:cs typeface="Calibri"/>
                <a:sym typeface="Calibri"/>
              </a:rPr>
              <a:t> </a:t>
            </a:r>
            <a:r>
              <a:rPr lang="en-US" sz="2200" dirty="0" err="1">
                <a:solidFill>
                  <a:srgbClr val="002060"/>
                </a:solidFill>
              </a:rPr>
              <a:t>ces</a:t>
            </a:r>
            <a:r>
              <a:rPr lang="en-US" sz="2200" dirty="0">
                <a:solidFill>
                  <a:srgbClr val="002060"/>
                </a:solidFill>
              </a:rPr>
              <a:t> t</a:t>
            </a:r>
            <a:r>
              <a:rPr lang="en-US" sz="2200" b="0" i="0" u="none" strike="noStrike" cap="none" dirty="0">
                <a:solidFill>
                  <a:srgbClr val="002060"/>
                </a:solidFill>
                <a:latin typeface="Calibri"/>
                <a:ea typeface="Calibri"/>
                <a:cs typeface="Calibri"/>
                <a:sym typeface="Calibri"/>
              </a:rPr>
              <a:t>au </a:t>
            </a:r>
            <a:r>
              <a:rPr lang="en-US" sz="2200" b="0" i="0" u="none" strike="noStrike" cap="none" dirty="0" err="1">
                <a:solidFill>
                  <a:srgbClr val="002060"/>
                </a:solidFill>
                <a:latin typeface="Calibri"/>
                <a:ea typeface="Calibri"/>
                <a:cs typeface="Calibri"/>
                <a:sym typeface="Calibri"/>
              </a:rPr>
              <a:t>nyiam</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tsawg</a:t>
            </a:r>
            <a:r>
              <a:rPr lang="en-US" sz="2200" dirty="0">
                <a:solidFill>
                  <a:srgbClr val="002060"/>
                </a:solidFill>
              </a:rPr>
              <a:t> </a:t>
            </a:r>
            <a:r>
              <a:rPr lang="en-US" sz="2200" b="0" i="0" u="none" strike="noStrike" cap="none" dirty="0" err="1">
                <a:solidFill>
                  <a:srgbClr val="002060"/>
                </a:solidFill>
                <a:latin typeface="Calibri"/>
                <a:ea typeface="Calibri"/>
                <a:cs typeface="Calibri"/>
                <a:sym typeface="Calibri"/>
              </a:rPr>
              <a:t>dua</a:t>
            </a:r>
            <a:r>
              <a:rPr lang="en-US" sz="2200" b="0" i="0" u="none" strike="noStrike" cap="none" dirty="0">
                <a:solidFill>
                  <a:srgbClr val="002060"/>
                </a:solidFill>
                <a:latin typeface="Calibri"/>
                <a:ea typeface="Calibri"/>
                <a:cs typeface="Calibri"/>
                <a:sym typeface="Calibri"/>
              </a:rPr>
              <a:t> li $2,000 </a:t>
            </a:r>
            <a:r>
              <a:rPr lang="en-US" sz="2200" b="0" i="0" u="none" strike="noStrike" cap="none" dirty="0" err="1">
                <a:solidFill>
                  <a:srgbClr val="002060"/>
                </a:solidFill>
                <a:latin typeface="Calibri"/>
                <a:ea typeface="Calibri"/>
                <a:cs typeface="Calibri"/>
                <a:sym typeface="Calibri"/>
              </a:rPr>
              <a:t>mus</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rau</a:t>
            </a:r>
            <a:r>
              <a:rPr lang="en-US" sz="2200" b="0" i="0" u="none" strike="noStrike" cap="none" dirty="0">
                <a:solidFill>
                  <a:srgbClr val="002060"/>
                </a:solidFill>
                <a:latin typeface="Calibri"/>
                <a:ea typeface="Calibri"/>
                <a:cs typeface="Calibri"/>
                <a:sym typeface="Calibri"/>
              </a:rPr>
              <a:t> $5,000 </a:t>
            </a:r>
            <a:r>
              <a:rPr lang="en-US" sz="2200" b="0" i="0" u="none" strike="noStrike" cap="none" dirty="0" err="1">
                <a:solidFill>
                  <a:srgbClr val="002060"/>
                </a:solidFill>
                <a:latin typeface="Calibri"/>
                <a:ea typeface="Calibri"/>
                <a:cs typeface="Calibri"/>
                <a:sym typeface="Calibri"/>
              </a:rPr>
              <a:t>tauj</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ib</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xyoo</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twg</a:t>
            </a:r>
            <a:r>
              <a:rPr lang="en-US" sz="2200" b="0" i="0" u="none" strike="noStrike" cap="none" dirty="0">
                <a:solidFill>
                  <a:srgbClr val="002060"/>
                </a:solidFill>
                <a:latin typeface="Calibri"/>
                <a:ea typeface="Calibri"/>
                <a:cs typeface="Calibri"/>
                <a:sym typeface="Calibri"/>
              </a:rPr>
              <a:t>. </a:t>
            </a:r>
            <a:endParaRPr sz="2200" b="0" i="0" u="none" strike="noStrike" cap="none" dirty="0">
              <a:solidFill>
                <a:srgbClr val="002060"/>
              </a:solidFill>
              <a:latin typeface="Calibri"/>
              <a:ea typeface="Calibri"/>
              <a:cs typeface="Calibri"/>
              <a:sym typeface="Calibri"/>
            </a:endParaRPr>
          </a:p>
          <a:p>
            <a:pPr marL="342900" marR="0" lvl="0" indent="-342900" algn="l" rtl="0">
              <a:spcBef>
                <a:spcPts val="600"/>
              </a:spcBef>
              <a:spcAft>
                <a:spcPts val="0"/>
              </a:spcAft>
              <a:buClr>
                <a:srgbClr val="002060"/>
              </a:buClr>
              <a:buSzPct val="100000"/>
              <a:buFont typeface="Arial"/>
              <a:buChar char="•"/>
            </a:pPr>
            <a:r>
              <a:rPr lang="en-US" sz="2200" b="0" i="0" u="none" strike="noStrike" cap="none" dirty="0">
                <a:solidFill>
                  <a:srgbClr val="002060"/>
                </a:solidFill>
                <a:latin typeface="Calibri"/>
                <a:ea typeface="Calibri"/>
                <a:cs typeface="Calibri"/>
                <a:sym typeface="Calibri"/>
              </a:rPr>
              <a:t>Hos </a:t>
            </a:r>
            <a:r>
              <a:rPr lang="en-US" sz="2200" b="0" i="0" u="none" strike="noStrike" cap="none" dirty="0" err="1">
                <a:solidFill>
                  <a:srgbClr val="002060"/>
                </a:solidFill>
                <a:latin typeface="Calibri"/>
                <a:ea typeface="Calibri"/>
                <a:cs typeface="Calibri"/>
                <a:sym typeface="Calibri"/>
              </a:rPr>
              <a:t>yog</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koj</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yog</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ib</a:t>
            </a:r>
            <a:r>
              <a:rPr lang="en-US" sz="2200" b="0" i="0" u="none" strike="noStrike" cap="none" dirty="0">
                <a:solidFill>
                  <a:srgbClr val="002060"/>
                </a:solidFill>
                <a:latin typeface="Calibri"/>
                <a:ea typeface="Calibri"/>
                <a:cs typeface="Calibri"/>
                <a:sym typeface="Calibri"/>
              </a:rPr>
              <a:t> tug </a:t>
            </a:r>
            <a:r>
              <a:rPr lang="en-US" sz="2200" b="0" i="0" u="none" strike="noStrike" cap="none" dirty="0" err="1">
                <a:solidFill>
                  <a:srgbClr val="002060"/>
                </a:solidFill>
                <a:latin typeface="Calibri"/>
                <a:ea typeface="Calibri"/>
                <a:cs typeface="Calibri"/>
                <a:sym typeface="Calibri"/>
              </a:rPr>
              <a:t>neeg</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thoj</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nam</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tawg</a:t>
            </a:r>
            <a:r>
              <a:rPr lang="en-US" sz="2200" b="0" i="0" u="none" strike="noStrike" cap="none" dirty="0">
                <a:solidFill>
                  <a:srgbClr val="002060"/>
                </a:solidFill>
                <a:latin typeface="Calibri"/>
                <a:ea typeface="Calibri"/>
                <a:cs typeface="Calibri"/>
                <a:sym typeface="Calibri"/>
              </a:rPr>
              <a:t> rog es </a:t>
            </a:r>
            <a:r>
              <a:rPr lang="en-US" sz="2200" b="0" i="0" u="none" strike="noStrike" cap="none" dirty="0" err="1">
                <a:solidFill>
                  <a:srgbClr val="002060"/>
                </a:solidFill>
                <a:latin typeface="Calibri"/>
                <a:ea typeface="Calibri"/>
                <a:cs typeface="Calibri"/>
                <a:sym typeface="Calibri"/>
              </a:rPr>
              <a:t>paub</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ob</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hom</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lus</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Askiv</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thiab</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yus</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hom</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lus</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uas</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siv</a:t>
            </a:r>
            <a:r>
              <a:rPr lang="en-US" sz="2200" b="0" i="0" u="none" strike="noStrike" cap="none" dirty="0">
                <a:solidFill>
                  <a:srgbClr val="002060"/>
                </a:solidFill>
                <a:latin typeface="Calibri"/>
                <a:ea typeface="Calibri"/>
                <a:cs typeface="Calibri"/>
                <a:sym typeface="Calibri"/>
              </a:rPr>
              <a:t> tom </a:t>
            </a:r>
            <a:r>
              <a:rPr lang="en-US" sz="2200" b="0" i="0" u="none" strike="noStrike" cap="none" dirty="0" err="1">
                <a:solidFill>
                  <a:srgbClr val="002060"/>
                </a:solidFill>
                <a:latin typeface="Calibri"/>
                <a:ea typeface="Calibri"/>
                <a:cs typeface="Calibri"/>
                <a:sym typeface="Calibri"/>
              </a:rPr>
              <a:t>vaj</a:t>
            </a:r>
            <a:r>
              <a:rPr lang="en-US" sz="2200" b="0" i="0" u="none" strike="noStrike" cap="none" dirty="0">
                <a:solidFill>
                  <a:srgbClr val="002060"/>
                </a:solidFill>
                <a:latin typeface="Calibri"/>
                <a:ea typeface="Calibri"/>
                <a:cs typeface="Calibri"/>
                <a:sym typeface="Calibri"/>
              </a:rPr>
              <a:t> tom </a:t>
            </a:r>
            <a:r>
              <a:rPr lang="en-US" sz="2200" b="0" i="0" u="none" strike="noStrike" cap="none" dirty="0" err="1">
                <a:solidFill>
                  <a:srgbClr val="002060"/>
                </a:solidFill>
                <a:latin typeface="Calibri"/>
                <a:ea typeface="Calibri"/>
                <a:cs typeface="Calibri"/>
                <a:sym typeface="Calibri"/>
              </a:rPr>
              <a:t>tsev</a:t>
            </a:r>
            <a:r>
              <a:rPr lang="en-US" sz="2200" b="0" i="0" u="none" strike="noStrike" cap="none" dirty="0">
                <a:solidFill>
                  <a:srgbClr val="002060"/>
                </a:solidFill>
                <a:latin typeface="Calibri"/>
                <a:ea typeface="Calibri"/>
                <a:cs typeface="Calibri"/>
                <a:sym typeface="Calibri"/>
              </a:rPr>
              <a:t>  - </a:t>
            </a:r>
            <a:r>
              <a:rPr lang="en-US" sz="2200" b="0" i="0" u="none" strike="noStrike" cap="none" dirty="0" err="1">
                <a:solidFill>
                  <a:srgbClr val="002060"/>
                </a:solidFill>
                <a:latin typeface="Calibri"/>
                <a:ea typeface="Calibri"/>
                <a:cs typeface="Calibri"/>
                <a:sym typeface="Calibri"/>
              </a:rPr>
              <a:t>mua</a:t>
            </a:r>
            <a:r>
              <a:rPr lang="en-US" sz="2200" dirty="0" err="1">
                <a:solidFill>
                  <a:srgbClr val="002060"/>
                </a:solidFill>
              </a:rPr>
              <a:t>b</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hais</a:t>
            </a:r>
            <a:r>
              <a:rPr lang="en-US" sz="2200" b="0" i="0" u="none" strike="noStrike" cap="none" dirty="0">
                <a:solidFill>
                  <a:srgbClr val="002060"/>
                </a:solidFill>
                <a:latin typeface="Calibri"/>
                <a:ea typeface="Calibri"/>
                <a:cs typeface="Calibri"/>
                <a:sym typeface="Calibri"/>
              </a:rPr>
              <a:t> los </a:t>
            </a:r>
            <a:r>
              <a:rPr lang="en-US" sz="2200" b="0" i="0" u="none" strike="noStrike" cap="none" dirty="0" err="1">
                <a:solidFill>
                  <a:srgbClr val="002060"/>
                </a:solidFill>
                <a:latin typeface="Calibri"/>
                <a:ea typeface="Calibri"/>
                <a:cs typeface="Calibri"/>
                <a:sym typeface="Calibri"/>
              </a:rPr>
              <a:t>ces</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yog</a:t>
            </a:r>
            <a:r>
              <a:rPr lang="en-US" sz="2200" b="0" i="0" u="none" strike="noStrike" cap="none" dirty="0">
                <a:solidFill>
                  <a:srgbClr val="002060"/>
                </a:solidFill>
                <a:latin typeface="Calibri"/>
                <a:ea typeface="Calibri"/>
                <a:cs typeface="Calibri"/>
                <a:sym typeface="Calibri"/>
              </a:rPr>
              <a:t> “Tus </a:t>
            </a:r>
            <a:r>
              <a:rPr lang="en-US" sz="2200" b="0" i="0" u="none" strike="noStrike" cap="none" dirty="0" err="1">
                <a:solidFill>
                  <a:srgbClr val="002060"/>
                </a:solidFill>
                <a:latin typeface="Calibri"/>
                <a:ea typeface="Calibri"/>
                <a:cs typeface="Calibri"/>
                <a:sym typeface="Calibri"/>
              </a:rPr>
              <a:t>neeg</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txawj</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ob</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hom</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lus</a:t>
            </a:r>
            <a:r>
              <a:rPr lang="en-US" sz="2200" b="0" i="0" u="none" strike="noStrike" cap="none" dirty="0">
                <a:solidFill>
                  <a:srgbClr val="002060"/>
                </a:solidFill>
                <a:latin typeface="Calibri"/>
                <a:ea typeface="Calibri"/>
                <a:cs typeface="Calibri"/>
                <a:sym typeface="Calibri"/>
              </a:rPr>
              <a:t>” – </a:t>
            </a:r>
            <a:r>
              <a:rPr lang="en-US" sz="2200" b="0" i="0" u="none" strike="noStrike" cap="none" dirty="0" err="1">
                <a:solidFill>
                  <a:srgbClr val="002060"/>
                </a:solidFill>
                <a:latin typeface="Calibri"/>
                <a:ea typeface="Calibri"/>
                <a:cs typeface="Calibri"/>
                <a:sym typeface="Calibri"/>
              </a:rPr>
              <a:t>yuav</a:t>
            </a:r>
            <a:r>
              <a:rPr lang="en-US" sz="2200" b="0" i="0" u="none" strike="noStrike" cap="none" dirty="0">
                <a:solidFill>
                  <a:srgbClr val="002060"/>
                </a:solidFill>
                <a:latin typeface="Calibri"/>
                <a:ea typeface="Calibri"/>
                <a:cs typeface="Calibri"/>
                <a:sym typeface="Calibri"/>
              </a:rPr>
              <a:t> tau </a:t>
            </a:r>
            <a:r>
              <a:rPr lang="en-US" sz="2200" b="0" i="0" u="none" strike="noStrike" cap="none" dirty="0" err="1">
                <a:solidFill>
                  <a:srgbClr val="002060"/>
                </a:solidFill>
                <a:latin typeface="Calibri"/>
                <a:ea typeface="Calibri"/>
                <a:cs typeface="Calibri"/>
                <a:sym typeface="Calibri"/>
              </a:rPr>
              <a:t>nyiam</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ntau</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tshaj</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tus</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paub</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lus</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Askiv</a:t>
            </a:r>
            <a:r>
              <a:rPr lang="en-US" sz="2200" b="0" i="0" u="none" strike="noStrike" cap="none" dirty="0">
                <a:solidFill>
                  <a:srgbClr val="002060"/>
                </a:solidFill>
                <a:latin typeface="Calibri"/>
                <a:ea typeface="Calibri"/>
                <a:cs typeface="Calibri"/>
                <a:sym typeface="Calibri"/>
              </a:rPr>
              <a:t> </a:t>
            </a:r>
            <a:r>
              <a:rPr lang="en-US" sz="2200" b="0" i="0" u="none" strike="noStrike" cap="none" dirty="0" err="1">
                <a:solidFill>
                  <a:srgbClr val="002060"/>
                </a:solidFill>
                <a:latin typeface="Calibri"/>
                <a:ea typeface="Calibri"/>
                <a:cs typeface="Calibri"/>
                <a:sym typeface="Calibri"/>
              </a:rPr>
              <a:t>xwb</a:t>
            </a:r>
            <a:r>
              <a:rPr lang="en-US" sz="2200" b="0" i="0" u="none" strike="noStrike" cap="none" dirty="0">
                <a:solidFill>
                  <a:srgbClr val="002060"/>
                </a:solidFill>
                <a:latin typeface="Calibri"/>
                <a:ea typeface="Calibri"/>
                <a:cs typeface="Calibri"/>
                <a:sym typeface="Calibri"/>
              </a:rPr>
              <a:t>.</a:t>
            </a:r>
            <a:endParaRPr sz="2200" b="0" i="0" u="none" strike="noStrike" cap="none" dirty="0">
              <a:solidFill>
                <a:srgbClr val="002060"/>
              </a:solidFill>
              <a:latin typeface="Calibri"/>
              <a:ea typeface="Calibri"/>
              <a:cs typeface="Calibri"/>
              <a:sym typeface="Calibri"/>
            </a:endParaRPr>
          </a:p>
        </p:txBody>
      </p:sp>
      <p:sp>
        <p:nvSpPr>
          <p:cNvPr id="278" name="Shape 278"/>
          <p:cNvSpPr txBox="1">
            <a:spLocks noGrp="1"/>
          </p:cNvSpPr>
          <p:nvPr>
            <p:ph type="sldNum" idx="12"/>
          </p:nvPr>
        </p:nvSpPr>
        <p:spPr>
          <a:xfrm>
            <a:off x="8256844" y="4278999"/>
            <a:ext cx="5487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1200"/>
              <a:buFont typeface="Calibri"/>
              <a:buNone/>
            </a:pPr>
            <a:fld id="{00000000-1234-1234-1234-123412341234}" type="slidenum">
              <a:rPr lang="en-US" b="0" i="0" u="none" strike="noStrike" cap="none">
                <a:solidFill>
                  <a:schemeClr val="bg1"/>
                </a:solidFill>
                <a:latin typeface="+mj-lt"/>
                <a:ea typeface="Calibri"/>
                <a:cs typeface="Calibri"/>
                <a:sym typeface="Calibri"/>
              </a:rPr>
              <a:t>21</a:t>
            </a:fld>
            <a:endParaRPr b="0" i="0" u="none" strike="noStrike" cap="none">
              <a:solidFill>
                <a:schemeClr val="bg1"/>
              </a:solidFill>
              <a:latin typeface="+mj-lt"/>
              <a:ea typeface="Calibri"/>
              <a:cs typeface="Calibri"/>
              <a:sym typeface="Calibri"/>
            </a:endParaRPr>
          </a:p>
        </p:txBody>
      </p:sp>
      <p:sp>
        <p:nvSpPr>
          <p:cNvPr id="279" name="Shape 279"/>
          <p:cNvSpPr txBox="1"/>
          <p:nvPr/>
        </p:nvSpPr>
        <p:spPr>
          <a:xfrm>
            <a:off x="426850" y="4866501"/>
            <a:ext cx="33528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200"/>
              <a:buFont typeface="Calibri"/>
              <a:buNone/>
            </a:pPr>
            <a:r>
              <a:rPr lang="en-US" sz="1200" b="0" i="0" u="none" strike="noStrike" cap="none" dirty="0">
                <a:solidFill>
                  <a:srgbClr val="002060"/>
                </a:solidFill>
                <a:latin typeface="Calibri"/>
                <a:ea typeface="Calibri"/>
                <a:cs typeface="Calibri"/>
                <a:sym typeface="Calibri"/>
              </a:rPr>
              <a:t>(</a:t>
            </a:r>
            <a:r>
              <a:rPr lang="en-US" sz="1200" b="0" i="0" u="none" strike="noStrike" cap="none" dirty="0" err="1">
                <a:solidFill>
                  <a:srgbClr val="002060"/>
                </a:solidFill>
                <a:latin typeface="Calibri"/>
                <a:ea typeface="Calibri"/>
                <a:cs typeface="Calibri"/>
                <a:sym typeface="Calibri"/>
              </a:rPr>
              <a:t>Agirdag</a:t>
            </a:r>
            <a:r>
              <a:rPr lang="en-US" sz="1200" b="0" i="0" u="none" strike="noStrike" cap="none" dirty="0">
                <a:solidFill>
                  <a:srgbClr val="002060"/>
                </a:solidFill>
                <a:latin typeface="Calibri"/>
                <a:ea typeface="Calibri"/>
                <a:cs typeface="Calibri"/>
                <a:sym typeface="Calibri"/>
              </a:rPr>
              <a:t>, 2014; </a:t>
            </a:r>
            <a:r>
              <a:rPr lang="en-US" sz="1200" b="0" i="0" u="none" strike="noStrike" cap="none" dirty="0" err="1">
                <a:solidFill>
                  <a:srgbClr val="002060"/>
                </a:solidFill>
                <a:latin typeface="Calibri"/>
                <a:ea typeface="Calibri"/>
                <a:cs typeface="Calibri"/>
                <a:sym typeface="Calibri"/>
              </a:rPr>
              <a:t>Navarez</a:t>
            </a:r>
            <a:r>
              <a:rPr lang="en-US" sz="1200" b="0" i="0" u="none" strike="noStrike" cap="none" dirty="0">
                <a:solidFill>
                  <a:srgbClr val="002060"/>
                </a:solidFill>
                <a:latin typeface="Calibri"/>
                <a:ea typeface="Calibri"/>
                <a:cs typeface="Calibri"/>
                <a:sym typeface="Calibri"/>
              </a:rPr>
              <a:t>, 2015; </a:t>
            </a:r>
            <a:r>
              <a:rPr lang="en-US" sz="1200" b="0" i="0" u="none" strike="noStrike" cap="none" dirty="0" err="1">
                <a:solidFill>
                  <a:srgbClr val="002060"/>
                </a:solidFill>
                <a:latin typeface="Calibri"/>
                <a:ea typeface="Calibri"/>
                <a:cs typeface="Calibri"/>
                <a:sym typeface="Calibri"/>
              </a:rPr>
              <a:t>Rumbaut</a:t>
            </a:r>
            <a:r>
              <a:rPr lang="en-US" sz="1200" b="0" i="0" u="none" strike="noStrike" cap="none" dirty="0">
                <a:solidFill>
                  <a:srgbClr val="002060"/>
                </a:solidFill>
                <a:latin typeface="Calibri"/>
                <a:ea typeface="Calibri"/>
                <a:cs typeface="Calibri"/>
                <a:sym typeface="Calibri"/>
              </a:rPr>
              <a:t>, 2014)</a:t>
            </a:r>
            <a:endParaRPr sz="1200" b="0" i="0" u="none" strike="noStrike" cap="none" dirty="0">
              <a:solidFill>
                <a:srgbClr val="002060"/>
              </a:solidFill>
              <a:latin typeface="Calibri"/>
              <a:ea typeface="Calibri"/>
              <a:cs typeface="Calibri"/>
              <a:sym typeface="Calibri"/>
            </a:endParaRPr>
          </a:p>
        </p:txBody>
      </p:sp>
      <p:sp>
        <p:nvSpPr>
          <p:cNvPr id="7" name="Title 2">
            <a:extLst>
              <a:ext uri="{FF2B5EF4-FFF2-40B4-BE49-F238E27FC236}">
                <a16:creationId xmlns:a16="http://schemas.microsoft.com/office/drawing/2014/main" id="{9AB6B918-3624-4BBD-9C91-FC47516AE081}"/>
              </a:ext>
            </a:extLst>
          </p:cNvPr>
          <p:cNvSpPr txBox="1">
            <a:spLocks/>
          </p:cNvSpPr>
          <p:nvPr/>
        </p:nvSpPr>
        <p:spPr>
          <a:xfrm>
            <a:off x="472858" y="190650"/>
            <a:ext cx="7739064" cy="79253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stStyle>
          <a:p>
            <a:pPr algn="l"/>
            <a:r>
              <a:rPr lang="en-US" sz="3600" dirty="0" err="1">
                <a:solidFill>
                  <a:srgbClr val="002060"/>
                </a:solidFill>
                <a:effectLst>
                  <a:outerShdw blurRad="38100" dist="38100" dir="2700000" algn="tl">
                    <a:srgbClr val="000000">
                      <a:alpha val="43137"/>
                    </a:srgbClr>
                  </a:outerShdw>
                </a:effectLst>
              </a:rPr>
              <a:t>Rov</a:t>
            </a:r>
            <a:r>
              <a:rPr lang="en-US" sz="3600" dirty="0">
                <a:solidFill>
                  <a:srgbClr val="002060"/>
                </a:solidFill>
                <a:effectLst>
                  <a:outerShdw blurRad="38100" dist="38100" dir="2700000" algn="tl">
                    <a:srgbClr val="000000">
                      <a:alpha val="43137"/>
                    </a:srgbClr>
                  </a:outerShdw>
                </a:effectLst>
              </a:rPr>
              <a:t> </a:t>
            </a:r>
            <a:r>
              <a:rPr lang="en-US" sz="3600" dirty="0" err="1">
                <a:solidFill>
                  <a:srgbClr val="002060"/>
                </a:solidFill>
                <a:effectLst>
                  <a:outerShdw blurRad="38100" dist="38100" dir="2700000" algn="tl">
                    <a:srgbClr val="000000">
                      <a:alpha val="43137"/>
                    </a:srgbClr>
                  </a:outerShdw>
                </a:effectLst>
              </a:rPr>
              <a:t>Hais</a:t>
            </a:r>
            <a:r>
              <a:rPr lang="en-US" sz="3600" dirty="0">
                <a:solidFill>
                  <a:srgbClr val="002060"/>
                </a:solidFill>
                <a:effectLst>
                  <a:outerShdw blurRad="38100" dist="38100" dir="2700000" algn="tl">
                    <a:srgbClr val="000000">
                      <a:alpha val="43137"/>
                    </a:srgbClr>
                  </a:outerShdw>
                </a:effectLst>
              </a:rPr>
              <a:t> </a:t>
            </a:r>
            <a:r>
              <a:rPr lang="en-US" sz="3600" dirty="0" err="1">
                <a:solidFill>
                  <a:srgbClr val="002060"/>
                </a:solidFill>
                <a:effectLst>
                  <a:outerShdw blurRad="38100" dist="38100" dir="2700000" algn="tl">
                    <a:srgbClr val="000000">
                      <a:alpha val="43137"/>
                    </a:srgbClr>
                  </a:outerShdw>
                </a:effectLst>
              </a:rPr>
              <a:t>Dua</a:t>
            </a:r>
            <a:r>
              <a:rPr lang="en-US" sz="3600" dirty="0">
                <a:solidFill>
                  <a:srgbClr val="002060"/>
                </a:solidFill>
                <a:effectLst>
                  <a:outerShdw blurRad="38100" dist="38100" dir="2700000" algn="tl">
                    <a:srgbClr val="000000">
                      <a:alpha val="43137"/>
                    </a:srgbClr>
                  </a:outerShdw>
                </a:effectLst>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890200" y="929250"/>
            <a:ext cx="7874400" cy="3751800"/>
          </a:xfrm>
          <a:prstGeom prst="rect">
            <a:avLst/>
          </a:prstGeom>
          <a:noFill/>
          <a:ln>
            <a:noFill/>
          </a:ln>
        </p:spPr>
        <p:txBody>
          <a:bodyPr spcFirstLastPara="1" wrap="square" lIns="91425" tIns="91425" rIns="91425" bIns="91425" anchor="t" anchorCtr="0">
            <a:noAutofit/>
          </a:bodyPr>
          <a:lstStyle/>
          <a:p>
            <a:pPr marL="342900" marR="0" lvl="0" indent="-342900" algn="l" rtl="0">
              <a:spcBef>
                <a:spcPts val="0"/>
              </a:spcBef>
              <a:spcAft>
                <a:spcPts val="0"/>
              </a:spcAft>
              <a:buClr>
                <a:srgbClr val="002060"/>
              </a:buClr>
              <a:buSzPts val="2000"/>
              <a:buFont typeface="Arial"/>
              <a:buChar char="•"/>
            </a:pPr>
            <a:r>
              <a:rPr lang="en-US" sz="2000" b="0" i="0" u="none" strike="noStrike" cap="none" dirty="0" err="1">
                <a:solidFill>
                  <a:srgbClr val="002060"/>
                </a:solidFill>
                <a:latin typeface="Calibri"/>
                <a:ea typeface="Calibri"/>
                <a:cs typeface="Calibri"/>
                <a:sym typeface="Calibri"/>
              </a:rPr>
              <a:t>Keb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tshawb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fawb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qhia</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a:t>
            </a:r>
            <a:r>
              <a:rPr lang="en-US" sz="2000" dirty="0" err="1">
                <a:solidFill>
                  <a:srgbClr val="002060"/>
                </a:solidFill>
              </a:rPr>
              <a:t>xog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neeg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twg</a:t>
            </a:r>
            <a:r>
              <a:rPr lang="en-US" sz="2000" b="0" i="0" u="none" strike="noStrike" cap="none" dirty="0">
                <a:solidFill>
                  <a:srgbClr val="002060"/>
                </a:solidFill>
                <a:latin typeface="Calibri"/>
                <a:ea typeface="Calibri"/>
                <a:cs typeface="Calibri"/>
                <a:sym typeface="Calibri"/>
              </a:rPr>
              <a:t>:</a:t>
            </a:r>
            <a:endParaRPr dirty="0"/>
          </a:p>
          <a:p>
            <a:pPr marL="742950" marR="0" lvl="1" indent="-285750" algn="l" rtl="0">
              <a:spcBef>
                <a:spcPts val="600"/>
              </a:spcBef>
              <a:spcAft>
                <a:spcPts val="0"/>
              </a:spcAft>
              <a:buClr>
                <a:srgbClr val="002060"/>
              </a:buClr>
              <a:buSzPct val="85000"/>
              <a:buFont typeface="Courier New" panose="02070309020205020404" pitchFamily="49" charset="0"/>
              <a:buChar char="o"/>
            </a:pPr>
            <a:r>
              <a:rPr lang="en-US" sz="1800" b="0" i="0" u="none" strike="noStrike" cap="none" dirty="0">
                <a:solidFill>
                  <a:srgbClr val="002060"/>
                </a:solidFill>
                <a:latin typeface="Calibri"/>
                <a:ea typeface="Calibri"/>
                <a:cs typeface="Calibri"/>
                <a:sym typeface="Calibri"/>
              </a:rPr>
              <a:t>Siv </a:t>
            </a:r>
            <a:r>
              <a:rPr lang="en-US" sz="1800" b="0" i="0" u="none" strike="noStrike" cap="none" dirty="0" err="1">
                <a:solidFill>
                  <a:srgbClr val="002060"/>
                </a:solidFill>
                <a:latin typeface="Calibri"/>
                <a:ea typeface="Calibri"/>
                <a:cs typeface="Calibri"/>
                <a:sym typeface="Calibri"/>
              </a:rPr>
              <a:t>ob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hom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lus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heev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heev</a:t>
            </a:r>
            <a:r>
              <a:rPr lang="en-US" sz="1800" b="0" i="0" u="none" strike="noStrike" cap="none" dirty="0">
                <a:solidFill>
                  <a:srgbClr val="002060"/>
                </a:solidFill>
                <a:latin typeface="Calibri"/>
                <a:ea typeface="Calibri"/>
                <a:cs typeface="Calibri"/>
                <a:sym typeface="Calibri"/>
              </a:rPr>
              <a:t>–</a:t>
            </a:r>
            <a:r>
              <a:rPr lang="en-US" sz="1800" b="0" i="0" u="none" strike="noStrike" cap="none" dirty="0" err="1">
                <a:solidFill>
                  <a:srgbClr val="002060"/>
                </a:solidFill>
                <a:latin typeface="Calibri"/>
                <a:ea typeface="Calibri"/>
                <a:cs typeface="Calibri"/>
                <a:sym typeface="Calibri"/>
              </a:rPr>
              <a:t>yog</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tus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neeg</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siv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ob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hom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lus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rau</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nws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txoj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hauj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lwm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thiab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nws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tus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keej</a:t>
            </a:r>
            <a:endParaRPr sz="1800" b="0" i="0" u="none" strike="noStrike" cap="none" dirty="0">
              <a:solidFill>
                <a:srgbClr val="002060"/>
              </a:solidFill>
              <a:latin typeface="Calibri"/>
              <a:ea typeface="Calibri"/>
              <a:cs typeface="Calibri"/>
              <a:sym typeface="Calibri"/>
            </a:endParaRPr>
          </a:p>
          <a:p>
            <a:pPr marL="742950" marR="0" lvl="1" indent="-285750" algn="l" rtl="0">
              <a:spcBef>
                <a:spcPts val="600"/>
              </a:spcBef>
              <a:spcAft>
                <a:spcPts val="0"/>
              </a:spcAft>
              <a:buClr>
                <a:srgbClr val="002060"/>
              </a:buClr>
              <a:buSzPct val="85000"/>
              <a:buFont typeface="Courier New" panose="02070309020205020404" pitchFamily="49" charset="0"/>
              <a:buChar char="o"/>
            </a:pPr>
            <a:r>
              <a:rPr lang="en-US" sz="1800" b="0" i="0" u="none" strike="noStrike" cap="none" dirty="0" err="1">
                <a:solidFill>
                  <a:srgbClr val="002060"/>
                </a:solidFill>
                <a:latin typeface="Calibri"/>
                <a:ea typeface="Calibri"/>
                <a:cs typeface="Calibri"/>
                <a:sym typeface="Calibri"/>
              </a:rPr>
              <a:t>Keej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sau</a:t>
            </a:r>
            <a:r>
              <a:rPr lang="en-US" sz="1800" b="0" i="0" u="none" strike="noStrike" cap="none" dirty="0">
                <a:solidFill>
                  <a:srgbClr val="002060"/>
                </a:solidFill>
                <a:latin typeface="Calibri"/>
                <a:ea typeface="Calibri"/>
                <a:cs typeface="Calibri"/>
                <a:sym typeface="Calibri"/>
              </a:rPr>
              <a:t> and </a:t>
            </a:r>
            <a:r>
              <a:rPr lang="en-US" sz="1800" b="0" i="0" u="none" strike="noStrike" cap="none" dirty="0" err="1">
                <a:solidFill>
                  <a:srgbClr val="002060"/>
                </a:solidFill>
                <a:latin typeface="Calibri"/>
                <a:ea typeface="Calibri"/>
                <a:cs typeface="Calibri"/>
                <a:sym typeface="Calibri"/>
              </a:rPr>
              <a:t>nyeem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ob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hom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lus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heev</a:t>
            </a:r>
            <a:endParaRPr sz="1800" b="0" i="0" u="none" strike="noStrike" cap="none" dirty="0">
              <a:solidFill>
                <a:srgbClr val="002060"/>
              </a:solidFill>
              <a:latin typeface="Calibri"/>
              <a:ea typeface="Calibri"/>
              <a:cs typeface="Calibri"/>
              <a:sym typeface="Calibri"/>
            </a:endParaRPr>
          </a:p>
          <a:p>
            <a:pPr marL="742950" marR="0" lvl="1" indent="-285750" algn="l" rtl="0">
              <a:spcBef>
                <a:spcPts val="600"/>
              </a:spcBef>
              <a:spcAft>
                <a:spcPts val="0"/>
              </a:spcAft>
              <a:buClr>
                <a:srgbClr val="002060"/>
              </a:buClr>
              <a:buSzPct val="85000"/>
              <a:buFont typeface="Courier New" panose="02070309020205020404" pitchFamily="49" charset="0"/>
              <a:buChar char="o"/>
            </a:pPr>
            <a:r>
              <a:rPr lang="en-US" sz="1800" b="0" i="0" u="none" strike="noStrike" cap="none" dirty="0" err="1">
                <a:solidFill>
                  <a:srgbClr val="002060"/>
                </a:solidFill>
                <a:latin typeface="Calibri"/>
                <a:ea typeface="Calibri"/>
                <a:cs typeface="Calibri"/>
                <a:sym typeface="Calibri"/>
              </a:rPr>
              <a:t>Yog</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cov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yuav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mus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kawm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ntawv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qib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siab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cov</a:t>
            </a:r>
            <a:r>
              <a:rPr lang="en-US" sz="1800" b="0" i="0" u="none" strike="noStrike" cap="none" dirty="0">
                <a:solidFill>
                  <a:srgbClr val="002060"/>
                </a:solidFill>
                <a:latin typeface="Calibri"/>
                <a:ea typeface="Calibri"/>
                <a:cs typeface="Calibri"/>
                <a:sym typeface="Calibri"/>
              </a:rPr>
              <a:t> 4 </a:t>
            </a:r>
            <a:r>
              <a:rPr lang="en-US" sz="1800" b="0" i="0" u="none" strike="noStrike" cap="none" dirty="0" err="1">
                <a:solidFill>
                  <a:srgbClr val="002060"/>
                </a:solidFill>
                <a:latin typeface="Calibri"/>
                <a:ea typeface="Calibri"/>
                <a:cs typeface="Calibri"/>
                <a:sym typeface="Calibri"/>
              </a:rPr>
              <a:t>xyoo</a:t>
            </a:r>
            <a:r>
              <a:rPr lang="en-US" sz="1800" b="0" i="0" u="none" strike="noStrike" cap="none" dirty="0">
                <a:solidFill>
                  <a:srgbClr val="002060"/>
                </a:solidFill>
                <a:latin typeface="Calibri"/>
                <a:ea typeface="Calibri"/>
                <a:cs typeface="Calibri"/>
                <a:sym typeface="Calibri"/>
              </a:rPr>
              <a:t> college </a:t>
            </a:r>
            <a:r>
              <a:rPr lang="en-US" sz="1800" b="0" i="0" u="none" strike="noStrike" cap="none" dirty="0" err="1">
                <a:solidFill>
                  <a:srgbClr val="002060"/>
                </a:solidFill>
                <a:latin typeface="Calibri"/>
                <a:ea typeface="Calibri"/>
                <a:cs typeface="Calibri"/>
                <a:sym typeface="Calibri"/>
              </a:rPr>
              <a:t>kom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pab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lawv</a:t>
            </a:r>
            <a:r>
              <a:rPr lang="en-US" sz="1800" b="0" i="0" u="none" strike="noStrike" cap="none" dirty="0">
                <a:solidFill>
                  <a:srgbClr val="002060"/>
                </a:solidFill>
                <a:latin typeface="Calibri"/>
                <a:ea typeface="Calibri"/>
                <a:cs typeface="Calibri"/>
                <a:sym typeface="Calibri"/>
              </a:rPr>
              <a:t> tau </a:t>
            </a:r>
            <a:r>
              <a:rPr lang="en-US" sz="1800" b="0" i="0" u="none" strike="noStrike" cap="none" dirty="0" err="1">
                <a:solidFill>
                  <a:srgbClr val="002060"/>
                </a:solidFill>
                <a:latin typeface="Calibri"/>
                <a:ea typeface="Calibri"/>
                <a:cs typeface="Calibri"/>
                <a:sym typeface="Calibri"/>
              </a:rPr>
              <a:t>hauj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lwm</a:t>
            </a:r>
            <a:r>
              <a:rPr lang="en-US" sz="1800" b="0" i="0" u="none" strike="noStrike" cap="none" dirty="0">
                <a:solidFill>
                  <a:srgbClr val="002060"/>
                </a:solidFill>
                <a:latin typeface="Calibri"/>
                <a:ea typeface="Calibri"/>
                <a:cs typeface="Calibri"/>
                <a:sym typeface="Calibri"/>
              </a:rPr>
              <a:t> zoo </a:t>
            </a:r>
            <a:r>
              <a:rPr lang="en-US" sz="1800" b="0" i="0" u="none" strike="noStrike" cap="none" dirty="0" err="1">
                <a:solidFill>
                  <a:srgbClr val="002060"/>
                </a:solidFill>
                <a:latin typeface="Calibri"/>
                <a:ea typeface="Calibri"/>
                <a:cs typeface="Calibri"/>
                <a:sym typeface="Calibri"/>
              </a:rPr>
              <a:t>zuj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zus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mus</a:t>
            </a:r>
            <a:r>
              <a:rPr lang="en-US" sz="1800" b="0" i="0" u="none" strike="noStrike" cap="none" dirty="0">
                <a:solidFill>
                  <a:srgbClr val="002060"/>
                </a:solidFill>
                <a:latin typeface="Calibri"/>
                <a:ea typeface="Calibri"/>
                <a:cs typeface="Calibri"/>
                <a:sym typeface="Calibri"/>
              </a:rPr>
              <a:t>; </a:t>
            </a:r>
            <a:endParaRPr dirty="0"/>
          </a:p>
          <a:p>
            <a:pPr marL="742950" marR="0" lvl="1" indent="-285750" algn="l" rtl="0">
              <a:spcBef>
                <a:spcPts val="600"/>
              </a:spcBef>
              <a:spcAft>
                <a:spcPts val="0"/>
              </a:spcAft>
              <a:buClr>
                <a:srgbClr val="002060"/>
              </a:buClr>
              <a:buSzPct val="85000"/>
              <a:buFont typeface="Courier New" panose="02070309020205020404" pitchFamily="49" charset="0"/>
              <a:buChar char="o"/>
            </a:pPr>
            <a:r>
              <a:rPr lang="en-US" sz="1800" b="0" i="0" u="none" strike="noStrike" cap="none" dirty="0">
                <a:solidFill>
                  <a:srgbClr val="002060"/>
                </a:solidFill>
                <a:latin typeface="Calibri"/>
                <a:ea typeface="Calibri"/>
                <a:cs typeface="Calibri"/>
                <a:sym typeface="Calibri"/>
              </a:rPr>
              <a:t>Tau </a:t>
            </a:r>
            <a:r>
              <a:rPr lang="en-US" sz="1800" b="0" i="0" u="none" strike="noStrike" cap="none" dirty="0" err="1">
                <a:solidFill>
                  <a:srgbClr val="002060"/>
                </a:solidFill>
                <a:latin typeface="Calibri"/>
                <a:ea typeface="Calibri"/>
                <a:cs typeface="Calibri"/>
                <a:sym typeface="Calibri"/>
              </a:rPr>
              <a:t>txoj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hauj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lwm</a:t>
            </a:r>
            <a:r>
              <a:rPr lang="en-US" sz="1800" b="0" i="0" u="none" strike="noStrike" cap="none" dirty="0">
                <a:solidFill>
                  <a:srgbClr val="002060"/>
                </a:solidFill>
                <a:latin typeface="Calibri"/>
                <a:ea typeface="Calibri"/>
                <a:cs typeface="Calibri"/>
                <a:sym typeface="Calibri"/>
              </a:rPr>
              <a:t> zoo </a:t>
            </a:r>
            <a:r>
              <a:rPr lang="en-US" sz="1800" b="0" i="0" u="none" strike="noStrike" cap="none" dirty="0" err="1">
                <a:solidFill>
                  <a:srgbClr val="002060"/>
                </a:solidFill>
                <a:latin typeface="Calibri"/>
                <a:ea typeface="Calibri"/>
                <a:cs typeface="Calibri"/>
                <a:sym typeface="Calibri"/>
              </a:rPr>
              <a:t>heev</a:t>
            </a:r>
            <a:r>
              <a:rPr lang="en-US" sz="1800" dirty="0">
                <a:solidFill>
                  <a:srgbClr val="002060"/>
                </a:solidFill>
              </a:rPr>
              <a:t>, </a:t>
            </a:r>
            <a:r>
              <a:rPr lang="en-US" sz="1800" b="0" i="0" u="none" strike="noStrike" cap="none" dirty="0" err="1">
                <a:solidFill>
                  <a:srgbClr val="002060"/>
                </a:solidFill>
                <a:latin typeface="Calibri"/>
                <a:ea typeface="Calibri"/>
                <a:cs typeface="Calibri"/>
                <a:sym typeface="Calibri"/>
              </a:rPr>
              <a:t>muaj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meej</a:t>
            </a:r>
            <a:r>
              <a:rPr lang="en-US" sz="1800" b="0" i="0" u="none" strike="noStrike" cap="none" dirty="0">
                <a:solidFill>
                  <a:srgbClr val="002060"/>
                </a:solidFill>
                <a:latin typeface="Calibri"/>
                <a:ea typeface="Calibri"/>
                <a:cs typeface="Calibri"/>
                <a:sym typeface="Calibri"/>
              </a:rPr>
              <a:t> mom, </a:t>
            </a:r>
            <a:r>
              <a:rPr lang="en-US" sz="1800" b="0" i="0" u="none" strike="noStrike" cap="none" dirty="0" err="1">
                <a:solidFill>
                  <a:srgbClr val="002060"/>
                </a:solidFill>
                <a:latin typeface="Calibri"/>
                <a:ea typeface="Calibri"/>
                <a:cs typeface="Calibri"/>
                <a:sym typeface="Calibri"/>
              </a:rPr>
              <a:t>thiab</a:t>
            </a:r>
            <a:r>
              <a:rPr lang="en-US" sz="1800" b="0" i="0" u="none" strike="noStrike" cap="none" dirty="0">
                <a:solidFill>
                  <a:srgbClr val="002060"/>
                </a:solidFill>
                <a:latin typeface="Calibri"/>
                <a:ea typeface="Calibri"/>
                <a:cs typeface="Calibri"/>
                <a:sym typeface="Calibri"/>
              </a:rPr>
              <a:t> tau </a:t>
            </a:r>
            <a:r>
              <a:rPr lang="en-US" sz="1800" b="0" i="0" u="none" strike="noStrike" cap="none" dirty="0" err="1">
                <a:solidFill>
                  <a:srgbClr val="002060"/>
                </a:solidFill>
                <a:latin typeface="Calibri"/>
                <a:ea typeface="Calibri"/>
                <a:cs typeface="Calibri"/>
                <a:sym typeface="Calibri"/>
              </a:rPr>
              <a:t>nyiam</a:t>
            </a:r>
            <a:r>
              <a:rPr lang="en-US" sz="1800" b="0" i="0" u="none" strike="noStrike" cap="none" dirty="0">
                <a:solidFill>
                  <a:srgbClr val="002060"/>
                </a:solidFill>
                <a:latin typeface="Calibri"/>
                <a:ea typeface="Calibri"/>
                <a:cs typeface="Calibri"/>
                <a:sym typeface="Calibri"/>
              </a:rPr>
              <a:t> zoo </a:t>
            </a:r>
            <a:r>
              <a:rPr lang="en-US" sz="1800" b="0" i="0" u="none" strike="noStrike" cap="none" dirty="0" err="1">
                <a:solidFill>
                  <a:srgbClr val="002060"/>
                </a:solidFill>
                <a:latin typeface="Calibri"/>
                <a:ea typeface="Calibri"/>
                <a:cs typeface="Calibri"/>
                <a:sym typeface="Calibri"/>
              </a:rPr>
              <a:t>ntau</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thiab</a:t>
            </a:r>
            <a:endParaRPr sz="1800" b="0" i="0" u="none" strike="noStrike" cap="none" dirty="0">
              <a:solidFill>
                <a:srgbClr val="002060"/>
              </a:solidFill>
              <a:latin typeface="Calibri"/>
              <a:ea typeface="Calibri"/>
              <a:cs typeface="Calibri"/>
              <a:sym typeface="Calibri"/>
            </a:endParaRPr>
          </a:p>
          <a:p>
            <a:pPr marL="742950" marR="0" lvl="1" indent="-285750" algn="l" rtl="0">
              <a:spcBef>
                <a:spcPts val="600"/>
              </a:spcBef>
              <a:spcAft>
                <a:spcPts val="0"/>
              </a:spcAft>
              <a:buClr>
                <a:srgbClr val="002060"/>
              </a:buClr>
              <a:buSzPct val="85000"/>
              <a:buFont typeface="Courier New" panose="02070309020205020404" pitchFamily="49" charset="0"/>
              <a:buChar char="o"/>
            </a:pPr>
            <a:r>
              <a:rPr lang="en-US" sz="1800" b="0" i="0" u="none" strike="noStrike" cap="none" dirty="0">
                <a:solidFill>
                  <a:srgbClr val="002060"/>
                </a:solidFill>
                <a:latin typeface="Calibri"/>
                <a:ea typeface="Calibri"/>
                <a:cs typeface="Calibri"/>
                <a:sym typeface="Calibri"/>
              </a:rPr>
              <a:t> </a:t>
            </a:r>
            <a:r>
              <a:rPr lang="en-US" sz="1800" dirty="0" err="1">
                <a:solidFill>
                  <a:srgbClr val="002060"/>
                </a:solidFill>
              </a:rPr>
              <a:t>Y</a:t>
            </a:r>
            <a:r>
              <a:rPr lang="en-US" sz="1800" b="0" i="0" u="none" strike="noStrike" cap="none" dirty="0" err="1">
                <a:solidFill>
                  <a:srgbClr val="002060"/>
                </a:solidFill>
                <a:latin typeface="Calibri"/>
                <a:ea typeface="Calibri"/>
                <a:cs typeface="Calibri"/>
                <a:sym typeface="Calibri"/>
              </a:rPr>
              <a:t>uav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muaj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caij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rau</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tus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neeg</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nce</a:t>
            </a:r>
            <a:r>
              <a:rPr lang="en-US" sz="1800" dirty="0">
                <a:solidFill>
                  <a:srgbClr val="002060"/>
                </a:solidFill>
              </a:rPr>
              <a:t> </a:t>
            </a:r>
            <a:r>
              <a:rPr lang="en-US" sz="1800" dirty="0" err="1">
                <a:solidFill>
                  <a:srgbClr val="002060"/>
                </a:solidFill>
              </a:rPr>
              <a:t>theem</a:t>
            </a:r>
            <a:r>
              <a:rPr lang="en-US" sz="1800" dirty="0">
                <a:solidFill>
                  <a:srgbClr val="002060"/>
                </a:solidFill>
              </a:rPr>
              <a:t> </a:t>
            </a:r>
            <a:r>
              <a:rPr lang="en-US" sz="1800" dirty="0" err="1">
                <a:solidFill>
                  <a:srgbClr val="002060"/>
                </a:solidFill>
              </a:rPr>
              <a:t>siab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zuj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zus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rau</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nws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txoj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hawj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lwm</a:t>
            </a:r>
            <a:r>
              <a:rPr lang="en-US" sz="1800" b="0" i="0" u="none" strike="noStrike" cap="none" dirty="0">
                <a:solidFill>
                  <a:srgbClr val="002060"/>
                </a:solidFill>
                <a:latin typeface="Calibri"/>
                <a:ea typeface="Calibri"/>
                <a:cs typeface="Calibri"/>
                <a:sym typeface="Calibri"/>
              </a:rPr>
              <a:t>.</a:t>
            </a:r>
            <a:endParaRPr dirty="0"/>
          </a:p>
          <a:p>
            <a:pPr marL="742950" marR="0" lvl="1" indent="-285750" algn="l" rtl="0">
              <a:spcBef>
                <a:spcPts val="600"/>
              </a:spcBef>
              <a:spcAft>
                <a:spcPts val="0"/>
              </a:spcAft>
              <a:buClr>
                <a:srgbClr val="002060"/>
              </a:buClr>
              <a:buSzPct val="85000"/>
              <a:buFont typeface="Courier New" panose="02070309020205020404" pitchFamily="49" charset="0"/>
              <a:buChar char="o"/>
            </a:pPr>
            <a:r>
              <a:rPr lang="en-US" sz="1800" b="0" i="0" u="none" strike="noStrike" cap="none" dirty="0" err="1">
                <a:solidFill>
                  <a:srgbClr val="002060"/>
                </a:solidFill>
                <a:latin typeface="Calibri"/>
                <a:ea typeface="Calibri"/>
                <a:cs typeface="Calibri"/>
                <a:sym typeface="Calibri"/>
              </a:rPr>
              <a:t>Txoj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kev</a:t>
            </a:r>
            <a:r>
              <a:rPr lang="en-US" sz="1800" b="0" i="0" u="none" strike="noStrike" cap="none" dirty="0">
                <a:solidFill>
                  <a:srgbClr val="002060"/>
                </a:solidFill>
                <a:latin typeface="Calibri"/>
                <a:ea typeface="Calibri"/>
                <a:cs typeface="Calibri"/>
                <a:sym typeface="Calibri"/>
              </a:rPr>
              <a:t> zoo </a:t>
            </a:r>
            <a:r>
              <a:rPr lang="en-US" sz="1800" dirty="0" err="1">
                <a:solidFill>
                  <a:srgbClr val="002060"/>
                </a:solidFill>
              </a:rPr>
              <a:t>uas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paub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ob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hom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lus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yuav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tsum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tseem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ceeb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zuj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zus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rau</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cov</a:t>
            </a:r>
            <a:r>
              <a:rPr lang="en-US" sz="1800" b="0" i="0" u="none" strike="noStrike" cap="none" dirty="0">
                <a:solidFill>
                  <a:srgbClr val="002060"/>
                </a:solidFill>
                <a:latin typeface="Calibri"/>
                <a:ea typeface="Calibri"/>
                <a:cs typeface="Calibri"/>
                <a:sym typeface="Calibri"/>
              </a:rPr>
              <a:t> tub </a:t>
            </a:r>
            <a:r>
              <a:rPr lang="en-US" sz="1800" b="0" i="0" u="none" strike="noStrike" cap="none" dirty="0" err="1">
                <a:solidFill>
                  <a:srgbClr val="002060"/>
                </a:solidFill>
                <a:latin typeface="Calibri"/>
                <a:ea typeface="Calibri"/>
                <a:cs typeface="Calibri"/>
                <a:sym typeface="Calibri"/>
              </a:rPr>
              <a:t>ntxhais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nyob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rau</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tiam</a:t>
            </a:r>
            <a:r>
              <a:rPr lang="en-US" sz="1800" b="0" i="0" u="none" strike="noStrike" cap="none" dirty="0">
                <a:solidFill>
                  <a:srgbClr val="002060"/>
                </a:solidFill>
                <a:latin typeface="Calibri"/>
                <a:ea typeface="Calibri"/>
                <a:cs typeface="Calibri"/>
                <a:sym typeface="Calibri"/>
              </a:rPr>
              <a:t> tam </a:t>
            </a:r>
            <a:r>
              <a:rPr lang="en-US" sz="1800" b="0" i="0" u="none" strike="noStrike" cap="none" dirty="0" err="1">
                <a:solidFill>
                  <a:srgbClr val="002060"/>
                </a:solidFill>
                <a:latin typeface="Calibri"/>
                <a:ea typeface="Calibri"/>
                <a:cs typeface="Calibri"/>
                <a:sym typeface="Calibri"/>
              </a:rPr>
              <a:t>si</a:t>
            </a:r>
            <a:r>
              <a:rPr lang="en-US" sz="1800" b="0" i="0" u="none" strike="noStrike" cap="none" dirty="0">
                <a:solidFill>
                  <a:srgbClr val="002060"/>
                </a:solidFill>
                <a:latin typeface="Calibri"/>
                <a:ea typeface="Calibri"/>
                <a:cs typeface="Calibri"/>
                <a:sym typeface="Calibri"/>
              </a:rPr>
              <a:t> no </a:t>
            </a:r>
            <a:r>
              <a:rPr lang="en-US" sz="1800" b="0" i="0" u="none" strike="noStrike" cap="none" dirty="0" err="1">
                <a:solidFill>
                  <a:srgbClr val="002060"/>
                </a:solidFill>
                <a:latin typeface="Calibri"/>
                <a:ea typeface="Calibri"/>
                <a:cs typeface="Calibri"/>
                <a:sym typeface="Calibri"/>
              </a:rPr>
              <a:t>kev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ua</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hauj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lwm</a:t>
            </a:r>
            <a:r>
              <a:rPr lang="en-US" sz="1800" b="0" i="0" u="none" strike="noStrike" cap="none" dirty="0">
                <a:solidFill>
                  <a:srgbClr val="002060"/>
                </a:solidFill>
                <a:latin typeface="Calibri"/>
                <a:ea typeface="Calibri"/>
                <a:cs typeface="Calibri"/>
                <a:sym typeface="Calibri"/>
              </a:rPr>
              <a:t>.</a:t>
            </a:r>
            <a:endParaRPr sz="1800" b="0" i="0" u="none" strike="noStrike" cap="none" dirty="0">
              <a:solidFill>
                <a:srgbClr val="002060"/>
              </a:solidFill>
              <a:latin typeface="Calibri"/>
              <a:ea typeface="Calibri"/>
              <a:cs typeface="Calibri"/>
              <a:sym typeface="Calibri"/>
            </a:endParaRPr>
          </a:p>
          <a:p>
            <a:pPr marL="571500" marR="0" lvl="1" indent="-57150" algn="l" rtl="0">
              <a:spcBef>
                <a:spcPts val="600"/>
              </a:spcBef>
              <a:spcAft>
                <a:spcPts val="0"/>
              </a:spcAft>
              <a:buClr>
                <a:srgbClr val="7F7F7F"/>
              </a:buClr>
              <a:buSzPts val="1800"/>
              <a:buFont typeface="Courier New"/>
              <a:buNone/>
            </a:pPr>
            <a:endParaRPr sz="1800" b="0" i="0" u="none" strike="noStrike" cap="none" dirty="0">
              <a:solidFill>
                <a:srgbClr val="002060"/>
              </a:solidFill>
              <a:latin typeface="Calibri"/>
              <a:ea typeface="Calibri"/>
              <a:cs typeface="Calibri"/>
              <a:sym typeface="Calibri"/>
            </a:endParaRPr>
          </a:p>
        </p:txBody>
      </p:sp>
      <p:sp>
        <p:nvSpPr>
          <p:cNvPr id="286" name="Shape 286"/>
          <p:cNvSpPr txBox="1"/>
          <p:nvPr/>
        </p:nvSpPr>
        <p:spPr>
          <a:xfrm>
            <a:off x="838200" y="9525"/>
            <a:ext cx="7739064" cy="792536"/>
          </a:xfrm>
          <a:prstGeom prst="rect">
            <a:avLst/>
          </a:prstGeom>
          <a:noFill/>
          <a:ln>
            <a:noFill/>
          </a:ln>
        </p:spPr>
        <p:txBody>
          <a:bodyPr spcFirstLastPara="1" wrap="square" lIns="91425" tIns="45700" rIns="91425" bIns="45700" anchor="t" anchorCtr="0">
            <a:noAutofit/>
          </a:bodyPr>
          <a:lstStyle/>
          <a:p>
            <a:pPr marL="0" marR="0" lvl="0" indent="0" algn="l" rtl="0">
              <a:lnSpc>
                <a:spcPct val="193333"/>
              </a:lnSpc>
              <a:spcBef>
                <a:spcPts val="0"/>
              </a:spcBef>
              <a:spcAft>
                <a:spcPts val="0"/>
              </a:spcAft>
              <a:buClr>
                <a:schemeClr val="dk2"/>
              </a:buClr>
              <a:buSzPts val="3000"/>
              <a:buFont typeface="Calibri"/>
              <a:buNone/>
            </a:pPr>
            <a:r>
              <a:rPr lang="en-US" sz="300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Hauj</a:t>
            </a:r>
            <a:r>
              <a:rPr lang="en-US" sz="300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00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Lwm</a:t>
            </a:r>
            <a:r>
              <a:rPr lang="en-US" sz="300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00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Ntau</a:t>
            </a:r>
            <a:r>
              <a:rPr lang="en-US" sz="300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Rau </a:t>
            </a:r>
            <a:r>
              <a:rPr lang="en-US" sz="300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Cov</a:t>
            </a:r>
            <a:r>
              <a:rPr lang="en-US" sz="300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00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Neeg</a:t>
            </a:r>
            <a:r>
              <a:rPr lang="en-US" sz="300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00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Paub</a:t>
            </a:r>
            <a:r>
              <a:rPr lang="en-US" sz="300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Ob </a:t>
            </a:r>
            <a:r>
              <a:rPr lang="en-US" sz="300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Hom</a:t>
            </a:r>
            <a:r>
              <a:rPr lang="en-US" sz="300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000" b="1" dirty="0" err="1">
                <a:solidFill>
                  <a:schemeClr val="dk2"/>
                </a:solidFill>
                <a:latin typeface="Calibri"/>
                <a:ea typeface="Calibri"/>
                <a:cs typeface="Calibri"/>
                <a:sym typeface="Calibri"/>
              </a:rPr>
              <a:t>Lus</a:t>
            </a:r>
            <a:endParaRPr sz="3600" b="1" i="0" u="none" strike="noStrike" cap="none" dirty="0">
              <a:solidFill>
                <a:schemeClr val="dk2"/>
              </a:solidFill>
              <a:latin typeface="Calibri"/>
              <a:ea typeface="Calibri"/>
              <a:cs typeface="Calibri"/>
              <a:sym typeface="Calibri"/>
            </a:endParaRPr>
          </a:p>
        </p:txBody>
      </p:sp>
      <p:sp>
        <p:nvSpPr>
          <p:cNvPr id="287" name="Shape 287"/>
          <p:cNvSpPr txBox="1">
            <a:spLocks noGrp="1"/>
          </p:cNvSpPr>
          <p:nvPr>
            <p:ph type="sldNum" idx="12"/>
          </p:nvPr>
        </p:nvSpPr>
        <p:spPr>
          <a:xfrm>
            <a:off x="8253800" y="4321991"/>
            <a:ext cx="5487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1200"/>
              <a:buFont typeface="Calibri"/>
              <a:buNone/>
            </a:pPr>
            <a:fld id="{00000000-1234-1234-1234-123412341234}" type="slidenum">
              <a:rPr lang="en-US" b="0" i="0" u="none" strike="noStrike" cap="none">
                <a:solidFill>
                  <a:schemeClr val="bg1"/>
                </a:solidFill>
                <a:latin typeface="+mj-lt"/>
                <a:ea typeface="Calibri"/>
                <a:cs typeface="Calibri"/>
                <a:sym typeface="Calibri"/>
              </a:rPr>
              <a:t>22</a:t>
            </a:fld>
            <a:endParaRPr b="0" i="0" u="none" strike="noStrike" cap="none" dirty="0">
              <a:solidFill>
                <a:schemeClr val="bg1"/>
              </a:solidFill>
              <a:latin typeface="+mj-lt"/>
              <a:ea typeface="Calibri"/>
              <a:cs typeface="Calibri"/>
              <a:sym typeface="Calibri"/>
            </a:endParaRPr>
          </a:p>
        </p:txBody>
      </p:sp>
      <p:sp>
        <p:nvSpPr>
          <p:cNvPr id="288" name="Shape 288"/>
          <p:cNvSpPr txBox="1"/>
          <p:nvPr/>
        </p:nvSpPr>
        <p:spPr>
          <a:xfrm>
            <a:off x="318094" y="4797610"/>
            <a:ext cx="38100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200"/>
              <a:buFont typeface="Calibri"/>
              <a:buNone/>
            </a:pPr>
            <a:r>
              <a:rPr lang="en-US" sz="1200" b="0" i="0" u="none" strike="noStrike" cap="none">
                <a:solidFill>
                  <a:srgbClr val="002060"/>
                </a:solidFill>
                <a:latin typeface="Calibri"/>
                <a:ea typeface="Calibri"/>
                <a:cs typeface="Calibri"/>
                <a:sym typeface="Calibri"/>
              </a:rPr>
              <a:t>(Porras, Ee &amp; Gándara, 2014; Santibañez &amp; Zárate, 2014)</a:t>
            </a:r>
            <a:endParaRPr sz="1200" b="0" i="0" u="none" strike="noStrike" cap="none">
              <a:solidFill>
                <a:srgbClr val="00206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2066" y="30973"/>
            <a:ext cx="7620000" cy="626100"/>
          </a:xfrm>
          <a:prstGeom prst="rect">
            <a:avLst/>
          </a:prstGeom>
          <a:noFill/>
          <a:ln>
            <a:noFill/>
          </a:ln>
        </p:spPr>
        <p:txBody>
          <a:bodyPr spcFirstLastPara="1" wrap="square" lIns="91425" tIns="91425" rIns="91425" bIns="91425" anchor="t" anchorCtr="0">
            <a:noAutofit/>
          </a:bodyPr>
          <a:lstStyle/>
          <a:p>
            <a:pPr marL="0" marR="0" lvl="0" indent="0" algn="l" rtl="0">
              <a:lnSpc>
                <a:spcPct val="161111"/>
              </a:lnSpc>
              <a:spcBef>
                <a:spcPts val="0"/>
              </a:spcBef>
              <a:spcAft>
                <a:spcPts val="0"/>
              </a:spcAft>
              <a:buClr>
                <a:schemeClr val="dk2"/>
              </a:buClr>
              <a:buSzPts val="3600"/>
              <a:buFont typeface="Calibri"/>
              <a:buNone/>
            </a:pPr>
            <a:r>
              <a:rPr lang="en-US" sz="36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Lub</a:t>
            </a:r>
            <a:r>
              <a:rPr lang="en-US" sz="36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6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Neej</a:t>
            </a:r>
            <a:r>
              <a:rPr lang="en-US" sz="36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6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Pem</a:t>
            </a:r>
            <a:r>
              <a:rPr lang="en-US" sz="36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6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Suab</a:t>
            </a:r>
            <a:r>
              <a:rPr lang="en-US" sz="36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6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Pib</a:t>
            </a:r>
            <a:r>
              <a:rPr lang="en-US" sz="36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Tam Sim No</a:t>
            </a:r>
            <a:endParaRPr sz="36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endParaRPr>
          </a:p>
        </p:txBody>
      </p:sp>
      <p:sp>
        <p:nvSpPr>
          <p:cNvPr id="161" name="Shape 161"/>
          <p:cNvSpPr txBox="1">
            <a:spLocks noGrp="1"/>
          </p:cNvSpPr>
          <p:nvPr>
            <p:ph type="body" idx="1"/>
          </p:nvPr>
        </p:nvSpPr>
        <p:spPr>
          <a:xfrm>
            <a:off x="3821778" y="971549"/>
            <a:ext cx="4893596" cy="376775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2060"/>
              </a:buClr>
              <a:buSzPts val="2000"/>
              <a:buFont typeface="Arial"/>
              <a:buNone/>
            </a:pPr>
            <a:r>
              <a:rPr lang="en-US" sz="2000" b="0" i="0" u="none" strike="noStrike" cap="none" dirty="0" err="1">
                <a:solidFill>
                  <a:srgbClr val="002060"/>
                </a:solidFill>
                <a:latin typeface="Calibri"/>
                <a:ea typeface="Calibri"/>
                <a:cs typeface="Calibri"/>
                <a:sym typeface="Calibri"/>
              </a:rPr>
              <a:t>Cov</a:t>
            </a:r>
            <a:r>
              <a:rPr lang="en-US" sz="2000" b="0" i="0" u="none" strike="noStrike" cap="none" dirty="0">
                <a:solidFill>
                  <a:srgbClr val="002060"/>
                </a:solidFill>
                <a:latin typeface="Calibri"/>
                <a:ea typeface="Calibri"/>
                <a:cs typeface="Calibri"/>
                <a:sym typeface="Calibri"/>
              </a:rPr>
              <a:t> tub </a:t>
            </a:r>
            <a:r>
              <a:rPr lang="en-US" sz="2000" b="0" i="0" u="none" strike="noStrike" cap="none" dirty="0" err="1">
                <a:solidFill>
                  <a:srgbClr val="002060"/>
                </a:solidFill>
                <a:latin typeface="Calibri"/>
                <a:ea typeface="Calibri"/>
                <a:cs typeface="Calibri"/>
                <a:sym typeface="Calibri"/>
              </a:rPr>
              <a:t>ntxhais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kawm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ntawv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qhib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loj</a:t>
            </a:r>
            <a:r>
              <a:rPr lang="en-US" sz="2000" b="0" i="0" u="none" strike="noStrike" cap="none" dirty="0">
                <a:solidFill>
                  <a:srgbClr val="002060"/>
                </a:solidFill>
                <a:latin typeface="Calibri"/>
                <a:ea typeface="Calibri"/>
                <a:cs typeface="Calibri"/>
                <a:sym typeface="Calibri"/>
              </a:rPr>
              <a:t> es </a:t>
            </a:r>
            <a:r>
              <a:rPr lang="en-US" sz="2000" b="0" i="0" u="none" strike="noStrike" cap="none" dirty="0" err="1">
                <a:solidFill>
                  <a:srgbClr val="002060"/>
                </a:solidFill>
                <a:latin typeface="Calibri"/>
                <a:ea typeface="Calibri"/>
                <a:cs typeface="Calibri"/>
                <a:sym typeface="Calibri"/>
              </a:rPr>
              <a:t>nyob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rau</a:t>
            </a:r>
            <a:r>
              <a:rPr lang="en-US" sz="2000" b="0" i="0" u="none" strike="noStrike" cap="none" dirty="0">
                <a:solidFill>
                  <a:srgbClr val="002060"/>
                </a:solidFill>
                <a:latin typeface="Calibri"/>
                <a:ea typeface="Calibri"/>
                <a:cs typeface="Calibri"/>
                <a:sym typeface="Calibri"/>
              </a:rPr>
              <a:t> chav </a:t>
            </a:r>
            <a:r>
              <a:rPr lang="en-US" sz="2000" b="0" i="0" u="none" strike="noStrike" cap="none" dirty="0" err="1">
                <a:solidFill>
                  <a:srgbClr val="002060"/>
                </a:solidFill>
                <a:latin typeface="Calibri"/>
                <a:ea typeface="Calibri"/>
                <a:cs typeface="Calibri"/>
                <a:sym typeface="Calibri"/>
              </a:rPr>
              <a:t>kawm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ob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hom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thaum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lawv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pib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puag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thaum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qib</a:t>
            </a:r>
            <a:r>
              <a:rPr lang="en-US" sz="2000" b="0" i="0" u="none" strike="noStrike" cap="none" dirty="0">
                <a:solidFill>
                  <a:srgbClr val="002060"/>
                </a:solidFill>
                <a:latin typeface="Calibri"/>
                <a:ea typeface="Calibri"/>
                <a:cs typeface="Calibri"/>
                <a:sym typeface="Calibri"/>
              </a:rPr>
              <a:t> me los </a:t>
            </a:r>
            <a:r>
              <a:rPr lang="en-US" sz="2000" b="0" i="0" u="none" strike="noStrike" cap="none" dirty="0" err="1">
                <a:solidFill>
                  <a:srgbClr val="002060"/>
                </a:solidFill>
                <a:latin typeface="Calibri"/>
                <a:ea typeface="Calibri"/>
                <a:cs typeface="Calibri"/>
                <a:sym typeface="Calibri"/>
              </a:rPr>
              <a:t>txog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rau</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qib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loj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muaj</a:t>
            </a:r>
            <a:r>
              <a:rPr lang="en-US" sz="2000" b="0" i="0" u="none" strike="noStrike" cap="none" dirty="0">
                <a:solidFill>
                  <a:srgbClr val="002060"/>
                </a:solidFill>
                <a:latin typeface="Calibri"/>
                <a:ea typeface="Calibri"/>
                <a:cs typeface="Calibri"/>
                <a:sym typeface="Calibri"/>
              </a:rPr>
              <a:t>:</a:t>
            </a:r>
            <a:endParaRPr sz="2000" b="0" i="0" u="none" strike="noStrike" cap="none" dirty="0">
              <a:solidFill>
                <a:srgbClr val="002060"/>
              </a:solidFill>
              <a:latin typeface="Calibri"/>
              <a:ea typeface="Calibri"/>
              <a:cs typeface="Calibri"/>
              <a:sym typeface="Calibri"/>
            </a:endParaRPr>
          </a:p>
          <a:p>
            <a:pPr marL="342900" marR="0" lvl="0" indent="-342900" algn="l" rtl="0">
              <a:spcBef>
                <a:spcPts val="600"/>
              </a:spcBef>
              <a:spcAft>
                <a:spcPts val="0"/>
              </a:spcAft>
              <a:buClr>
                <a:srgbClr val="002060"/>
              </a:buClr>
              <a:buSzPts val="2000"/>
              <a:buFont typeface="Arial"/>
              <a:buChar char="•"/>
            </a:pPr>
            <a:r>
              <a:rPr lang="en-US" sz="2000" b="0" i="0" u="none" strike="noStrike" cap="none" dirty="0">
                <a:solidFill>
                  <a:srgbClr val="002060"/>
                </a:solidFill>
                <a:latin typeface="Calibri"/>
                <a:ea typeface="Calibri"/>
                <a:cs typeface="Calibri"/>
                <a:sym typeface="Calibri"/>
              </a:rPr>
              <a:t>Mob </a:t>
            </a:r>
            <a:r>
              <a:rPr lang="en-US" sz="2000" b="0" i="0" u="none" strike="noStrike" cap="none" dirty="0" err="1">
                <a:solidFill>
                  <a:srgbClr val="002060"/>
                </a:solidFill>
                <a:latin typeface="Calibri"/>
                <a:ea typeface="Calibri"/>
                <a:cs typeface="Calibri"/>
                <a:sym typeface="Calibri"/>
              </a:rPr>
              <a:t>siab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duas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thiab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kawm</a:t>
            </a:r>
            <a:r>
              <a:rPr lang="en-US" sz="2000" b="0" i="0" u="none" strike="noStrike" cap="none" dirty="0">
                <a:solidFill>
                  <a:srgbClr val="002060"/>
                </a:solidFill>
                <a:latin typeface="Calibri"/>
                <a:ea typeface="Calibri"/>
                <a:cs typeface="Calibri"/>
                <a:sym typeface="Calibri"/>
              </a:rPr>
              <a:t> tau </a:t>
            </a:r>
            <a:r>
              <a:rPr lang="en-US" sz="2000" b="0" i="0" u="none" strike="noStrike" cap="none" dirty="0" err="1">
                <a:solidFill>
                  <a:srgbClr val="002060"/>
                </a:solidFill>
                <a:latin typeface="Calibri"/>
                <a:ea typeface="Calibri"/>
                <a:cs typeface="Calibri"/>
                <a:sym typeface="Calibri"/>
              </a:rPr>
              <a:t>ntawv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duas</a:t>
            </a:r>
            <a:r>
              <a:rPr lang="en-US" sz="2000" b="0" i="0" u="none" strike="noStrike" cap="none" dirty="0">
                <a:solidFill>
                  <a:srgbClr val="002060"/>
                </a:solidFill>
                <a:latin typeface="Calibri"/>
                <a:ea typeface="Calibri"/>
                <a:cs typeface="Calibri"/>
                <a:sym typeface="Calibri"/>
              </a:rPr>
              <a:t>;</a:t>
            </a:r>
            <a:endParaRPr sz="2000" b="0" i="0" u="none" strike="noStrike" cap="none" dirty="0">
              <a:solidFill>
                <a:srgbClr val="002060"/>
              </a:solidFill>
              <a:latin typeface="Calibri"/>
              <a:ea typeface="Calibri"/>
              <a:cs typeface="Calibri"/>
              <a:sym typeface="Calibri"/>
            </a:endParaRPr>
          </a:p>
          <a:p>
            <a:pPr marL="342900" marR="0" lvl="0" indent="-342900" algn="l" rtl="0">
              <a:spcBef>
                <a:spcPts val="600"/>
              </a:spcBef>
              <a:spcAft>
                <a:spcPts val="0"/>
              </a:spcAft>
              <a:buClr>
                <a:srgbClr val="002060"/>
              </a:buClr>
              <a:buSzPts val="2000"/>
              <a:buFont typeface="Arial"/>
              <a:buChar char="•"/>
            </a:pPr>
            <a:r>
              <a:rPr lang="en-US" sz="2000" b="0" i="0" u="none" strike="noStrike" cap="none" dirty="0" err="1">
                <a:solidFill>
                  <a:srgbClr val="002060"/>
                </a:solidFill>
                <a:latin typeface="Calibri"/>
                <a:ea typeface="Calibri"/>
                <a:cs typeface="Calibri"/>
                <a:sym typeface="Calibri"/>
              </a:rPr>
              <a:t>Npa</a:t>
            </a:r>
            <a:r>
              <a:rPr lang="en-US" sz="2000" dirty="0" err="1">
                <a:solidFill>
                  <a:srgbClr val="002060"/>
                </a:solidFill>
              </a:rPr>
              <a:t>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siab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yuav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mus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kawm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qib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siab</a:t>
            </a:r>
            <a:r>
              <a:rPr lang="en-US" sz="2000" b="0" i="0" u="none" strike="noStrike" cap="none" dirty="0">
                <a:solidFill>
                  <a:srgbClr val="002060"/>
                </a:solidFill>
                <a:latin typeface="Calibri"/>
                <a:ea typeface="Calibri"/>
                <a:cs typeface="Calibri"/>
                <a:sym typeface="Calibri"/>
              </a:rPr>
              <a:t>;</a:t>
            </a:r>
            <a:endParaRPr dirty="0"/>
          </a:p>
          <a:p>
            <a:pPr marL="342900" marR="0" lvl="0" indent="-342900" algn="l" rtl="0">
              <a:spcBef>
                <a:spcPts val="600"/>
              </a:spcBef>
              <a:spcAft>
                <a:spcPts val="0"/>
              </a:spcAft>
              <a:buClr>
                <a:srgbClr val="002060"/>
              </a:buClr>
              <a:buSzPts val="2000"/>
              <a:buFont typeface="Arial"/>
              <a:buChar char="•"/>
            </a:pPr>
            <a:r>
              <a:rPr lang="en-US" sz="2000" b="0" i="0" u="none" strike="noStrike" cap="none" dirty="0" err="1">
                <a:solidFill>
                  <a:srgbClr val="002060"/>
                </a:solidFill>
                <a:latin typeface="Calibri"/>
                <a:ea typeface="Calibri"/>
                <a:cs typeface="Calibri"/>
                <a:sym typeface="Calibri"/>
              </a:rPr>
              <a:t>Paub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nrhiav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tswv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yim</a:t>
            </a:r>
            <a:r>
              <a:rPr lang="en-US" sz="2000" b="0" i="0" u="none" strike="noStrike" cap="none" dirty="0">
                <a:solidFill>
                  <a:srgbClr val="002060"/>
                </a:solidFill>
                <a:latin typeface="Calibri"/>
                <a:ea typeface="Calibri"/>
                <a:cs typeface="Calibri"/>
                <a:sym typeface="Calibri"/>
              </a:rPr>
              <a:t> los </a:t>
            </a:r>
            <a:r>
              <a:rPr lang="en-US" sz="2000" b="0" i="0" u="none" strike="noStrike" cap="none" dirty="0" err="1">
                <a:solidFill>
                  <a:srgbClr val="002060"/>
                </a:solidFill>
                <a:latin typeface="Calibri"/>
                <a:ea typeface="Calibri"/>
                <a:cs typeface="Calibri"/>
                <a:sym typeface="Calibri"/>
              </a:rPr>
              <a:t>pab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thiab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paub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yuav</a:t>
            </a:r>
            <a:r>
              <a:rPr lang="en-US" sz="2000" b="0" i="0" u="none" strike="noStrike" cap="none" dirty="0">
                <a:solidFill>
                  <a:srgbClr val="002060"/>
                </a:solidFill>
                <a:latin typeface="Calibri"/>
                <a:ea typeface="Calibri"/>
                <a:cs typeface="Calibri"/>
                <a:sym typeface="Calibri"/>
              </a:rPr>
              <a:t> </a:t>
            </a:r>
            <a:r>
              <a:rPr lang="en-US" sz="2000" dirty="0" err="1">
                <a:solidFill>
                  <a:srgbClr val="002060"/>
                </a:solidFill>
              </a:rPr>
              <a:t>lis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ntaub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ntawv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mus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kawm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rau</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qib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siab</a:t>
            </a:r>
            <a:r>
              <a:rPr lang="en-US" sz="2000" b="0" i="0" u="none" strike="noStrike" cap="none" dirty="0">
                <a:solidFill>
                  <a:srgbClr val="002060"/>
                </a:solidFill>
                <a:latin typeface="Calibri"/>
                <a:ea typeface="Calibri"/>
                <a:cs typeface="Calibri"/>
                <a:sym typeface="Calibri"/>
              </a:rPr>
              <a:t>;</a:t>
            </a:r>
            <a:endParaRPr dirty="0"/>
          </a:p>
          <a:p>
            <a:pPr marL="342900" marR="0" lvl="0" indent="-342900" algn="l" rtl="0">
              <a:spcBef>
                <a:spcPts val="600"/>
              </a:spcBef>
              <a:spcAft>
                <a:spcPts val="0"/>
              </a:spcAft>
              <a:buClr>
                <a:srgbClr val="002060"/>
              </a:buClr>
              <a:buSzPts val="2000"/>
              <a:buFont typeface="Arial"/>
              <a:buChar char="•"/>
            </a:pPr>
            <a:r>
              <a:rPr lang="en-US" sz="2000" b="0" i="0" u="none" strike="noStrike" cap="none" dirty="0" err="1">
                <a:solidFill>
                  <a:srgbClr val="002060"/>
                </a:solidFill>
                <a:latin typeface="Calibri"/>
                <a:ea typeface="Calibri"/>
                <a:cs typeface="Calibri"/>
                <a:sym typeface="Calibri"/>
              </a:rPr>
              <a:t>Thiab</a:t>
            </a:r>
            <a:r>
              <a:rPr lang="en-US" sz="2000" b="0" i="0" u="none" strike="noStrike" cap="none" dirty="0">
                <a:solidFill>
                  <a:srgbClr val="002060"/>
                </a:solidFill>
                <a:latin typeface="Calibri"/>
                <a:ea typeface="Calibri"/>
                <a:cs typeface="Calibri"/>
                <a:sym typeface="Calibri"/>
              </a:rPr>
              <a:t> zoo </a:t>
            </a:r>
            <a:r>
              <a:rPr lang="en-US" sz="2000" b="0" i="0" u="none" strike="noStrike" cap="none" dirty="0" err="1">
                <a:solidFill>
                  <a:srgbClr val="002060"/>
                </a:solidFill>
                <a:latin typeface="Calibri"/>
                <a:ea typeface="Calibri"/>
                <a:cs typeface="Calibri"/>
                <a:sym typeface="Calibri"/>
              </a:rPr>
              <a:t>siab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tias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lawv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paub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ob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hom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lus</a:t>
            </a:r>
            <a:r>
              <a:rPr lang="en-US" sz="2000" b="0" i="0" u="none" strike="noStrike" cap="none" dirty="0">
                <a:solidFill>
                  <a:srgbClr val="002060"/>
                </a:solidFill>
                <a:latin typeface="Calibri"/>
                <a:ea typeface="Calibri"/>
                <a:cs typeface="Calibri"/>
                <a:sym typeface="Calibri"/>
              </a:rPr>
              <a:t>. </a:t>
            </a:r>
            <a:endParaRPr sz="2000" b="0" i="0" u="none" strike="noStrike" cap="none" dirty="0">
              <a:solidFill>
                <a:srgbClr val="7F7F7F"/>
              </a:solidFill>
              <a:latin typeface="Calibri"/>
              <a:ea typeface="Calibri"/>
              <a:cs typeface="Calibri"/>
              <a:sym typeface="Calibri"/>
            </a:endParaRPr>
          </a:p>
        </p:txBody>
      </p:sp>
      <p:sp>
        <p:nvSpPr>
          <p:cNvPr id="163" name="Shape 163"/>
          <p:cNvSpPr/>
          <p:nvPr/>
        </p:nvSpPr>
        <p:spPr>
          <a:xfrm>
            <a:off x="226895" y="4866501"/>
            <a:ext cx="2289409"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200"/>
              <a:buFont typeface="Calibri"/>
              <a:buNone/>
            </a:pPr>
            <a:r>
              <a:rPr lang="en-US" sz="1200" b="0" i="0" u="none" strike="noStrike" cap="none">
                <a:solidFill>
                  <a:srgbClr val="002060"/>
                </a:solidFill>
                <a:latin typeface="Calibri"/>
                <a:ea typeface="Calibri"/>
                <a:cs typeface="Calibri"/>
                <a:sym typeface="Calibri"/>
              </a:rPr>
              <a:t>(Lindholm-Leary &amp; Borsato, 2001)</a:t>
            </a:r>
            <a:endParaRPr/>
          </a:p>
        </p:txBody>
      </p:sp>
      <p:sp>
        <p:nvSpPr>
          <p:cNvPr id="167" name="Shape 167"/>
          <p:cNvSpPr txBox="1"/>
          <p:nvPr/>
        </p:nvSpPr>
        <p:spPr>
          <a:xfrm>
            <a:off x="1064961" y="1164998"/>
            <a:ext cx="288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1200"/>
              <a:buFont typeface="Calibri"/>
              <a:buNone/>
            </a:pPr>
            <a:r>
              <a:rPr lang="en-US" sz="1200" b="1" i="0" u="none" strike="noStrike" cap="none" dirty="0">
                <a:solidFill>
                  <a:srgbClr val="002060"/>
                </a:solidFill>
                <a:latin typeface="Calibri"/>
                <a:ea typeface="Calibri"/>
                <a:cs typeface="Calibri"/>
                <a:sym typeface="Calibri"/>
              </a:rPr>
              <a:t>H</a:t>
            </a:r>
            <a:endParaRPr dirty="0"/>
          </a:p>
          <a:p>
            <a:pPr marL="0" marR="0" lvl="0" indent="0" algn="ctr" rtl="0">
              <a:lnSpc>
                <a:spcPct val="100000"/>
              </a:lnSpc>
              <a:spcBef>
                <a:spcPts val="0"/>
              </a:spcBef>
              <a:spcAft>
                <a:spcPts val="0"/>
              </a:spcAft>
              <a:buClr>
                <a:srgbClr val="002060"/>
              </a:buClr>
              <a:buSzPts val="1200"/>
              <a:buFont typeface="Calibri"/>
              <a:buNone/>
            </a:pPr>
            <a:r>
              <a:rPr lang="en-US" sz="1200" b="1" i="0" u="none" strike="noStrike" cap="none" dirty="0">
                <a:solidFill>
                  <a:srgbClr val="002060"/>
                </a:solidFill>
                <a:latin typeface="Calibri"/>
                <a:ea typeface="Calibri"/>
                <a:cs typeface="Calibri"/>
                <a:sym typeface="Calibri"/>
              </a:rPr>
              <a:t>N</a:t>
            </a:r>
            <a:endParaRPr dirty="0"/>
          </a:p>
          <a:p>
            <a:pPr marL="0" marR="0" lvl="0" indent="0" algn="ctr" rtl="0">
              <a:lnSpc>
                <a:spcPct val="100000"/>
              </a:lnSpc>
              <a:spcBef>
                <a:spcPts val="0"/>
              </a:spcBef>
              <a:spcAft>
                <a:spcPts val="0"/>
              </a:spcAft>
              <a:buClr>
                <a:srgbClr val="002060"/>
              </a:buClr>
              <a:buSzPts val="1200"/>
              <a:buFont typeface="Calibri"/>
              <a:buNone/>
            </a:pPr>
            <a:r>
              <a:rPr lang="en-US" sz="1200" b="1" i="0" u="none" strike="noStrike" cap="none" dirty="0">
                <a:solidFill>
                  <a:srgbClr val="002060"/>
                </a:solidFill>
                <a:latin typeface="Calibri"/>
                <a:ea typeface="Calibri"/>
                <a:cs typeface="Calibri"/>
                <a:sym typeface="Calibri"/>
              </a:rPr>
              <a:t>U</a:t>
            </a:r>
            <a:endParaRPr dirty="0"/>
          </a:p>
          <a:p>
            <a:pPr marL="0" marR="0" lvl="0" indent="0" algn="ctr" rtl="0">
              <a:lnSpc>
                <a:spcPct val="100000"/>
              </a:lnSpc>
              <a:spcBef>
                <a:spcPts val="0"/>
              </a:spcBef>
              <a:spcAft>
                <a:spcPts val="0"/>
              </a:spcAft>
              <a:buClr>
                <a:srgbClr val="002060"/>
              </a:buClr>
              <a:buSzPts val="1200"/>
              <a:buFont typeface="Calibri"/>
              <a:buNone/>
            </a:pPr>
            <a:r>
              <a:rPr lang="en-US" sz="1200" b="1" i="0" u="none" strike="noStrike" cap="none" dirty="0">
                <a:solidFill>
                  <a:srgbClr val="002060"/>
                </a:solidFill>
                <a:latin typeface="Calibri"/>
                <a:ea typeface="Calibri"/>
                <a:cs typeface="Calibri"/>
                <a:sym typeface="Calibri"/>
              </a:rPr>
              <a:t>B</a:t>
            </a:r>
            <a:endParaRPr dirty="0"/>
          </a:p>
          <a:p>
            <a:pPr marL="0" marR="0" lvl="0" indent="0" algn="ctr" rtl="0">
              <a:lnSpc>
                <a:spcPct val="100000"/>
              </a:lnSpc>
              <a:spcBef>
                <a:spcPts val="0"/>
              </a:spcBef>
              <a:spcAft>
                <a:spcPts val="0"/>
              </a:spcAft>
              <a:buClr>
                <a:srgbClr val="002060"/>
              </a:buClr>
              <a:buSzPts val="1200"/>
              <a:buFont typeface="Calibri"/>
              <a:buNone/>
            </a:pPr>
            <a:r>
              <a:rPr lang="en-US" sz="1200" b="1" i="0" u="none" strike="noStrike" cap="none" dirty="0">
                <a:solidFill>
                  <a:srgbClr val="002060"/>
                </a:solidFill>
                <a:latin typeface="Calibri"/>
                <a:ea typeface="Calibri"/>
                <a:cs typeface="Calibri"/>
                <a:sym typeface="Calibri"/>
              </a:rPr>
              <a:t>N</a:t>
            </a:r>
            <a:endParaRPr dirty="0"/>
          </a:p>
          <a:p>
            <a:pPr marL="0" marR="0" lvl="0" indent="0" algn="ctr" rtl="0">
              <a:lnSpc>
                <a:spcPct val="100000"/>
              </a:lnSpc>
              <a:spcBef>
                <a:spcPts val="0"/>
              </a:spcBef>
              <a:spcAft>
                <a:spcPts val="0"/>
              </a:spcAft>
              <a:buClr>
                <a:srgbClr val="002060"/>
              </a:buClr>
              <a:buSzPts val="1200"/>
              <a:buFont typeface="Calibri"/>
              <a:buNone/>
            </a:pPr>
            <a:r>
              <a:rPr lang="en-US" sz="1200" b="1" i="0" u="none" strike="noStrike" cap="none" dirty="0">
                <a:solidFill>
                  <a:srgbClr val="002060"/>
                </a:solidFill>
                <a:latin typeface="Calibri"/>
                <a:ea typeface="Calibri"/>
                <a:cs typeface="Calibri"/>
                <a:sym typeface="Calibri"/>
              </a:rPr>
              <a:t>O</a:t>
            </a:r>
            <a:endParaRPr sz="1200" b="1" i="0" u="none" strike="noStrike" cap="none" dirty="0">
              <a:solidFill>
                <a:srgbClr val="002060"/>
              </a:solidFill>
              <a:latin typeface="Calibri"/>
              <a:ea typeface="Calibri"/>
              <a:cs typeface="Calibri"/>
              <a:sym typeface="Calibri"/>
            </a:endParaRPr>
          </a:p>
        </p:txBody>
      </p:sp>
      <p:sp>
        <p:nvSpPr>
          <p:cNvPr id="168" name="Shape 168"/>
          <p:cNvSpPr txBox="1"/>
          <p:nvPr/>
        </p:nvSpPr>
        <p:spPr>
          <a:xfrm>
            <a:off x="1473735" y="2778173"/>
            <a:ext cx="28245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1200"/>
              <a:buFont typeface="Calibri"/>
              <a:buNone/>
            </a:pPr>
            <a:r>
              <a:rPr lang="en-US" sz="1200" b="1" i="0" u="none" strike="noStrike" cap="none" dirty="0">
                <a:solidFill>
                  <a:srgbClr val="002060"/>
                </a:solidFill>
                <a:latin typeface="Calibri"/>
                <a:ea typeface="Calibri"/>
                <a:cs typeface="Calibri"/>
                <a:sym typeface="Calibri"/>
              </a:rPr>
              <a:t>T</a:t>
            </a:r>
            <a:endParaRPr dirty="0"/>
          </a:p>
          <a:p>
            <a:pPr marL="0" marR="0" lvl="0" indent="0" algn="ctr" rtl="0">
              <a:lnSpc>
                <a:spcPct val="100000"/>
              </a:lnSpc>
              <a:spcBef>
                <a:spcPts val="0"/>
              </a:spcBef>
              <a:spcAft>
                <a:spcPts val="0"/>
              </a:spcAft>
              <a:buClr>
                <a:srgbClr val="002060"/>
              </a:buClr>
              <a:buSzPts val="1200"/>
              <a:buFont typeface="Calibri"/>
              <a:buNone/>
            </a:pPr>
            <a:r>
              <a:rPr lang="en-US" sz="1200" b="1" i="0" u="none" strike="noStrike" cap="none" dirty="0">
                <a:solidFill>
                  <a:srgbClr val="002060"/>
                </a:solidFill>
                <a:latin typeface="Calibri"/>
                <a:ea typeface="Calibri"/>
                <a:cs typeface="Calibri"/>
                <a:sym typeface="Calibri"/>
              </a:rPr>
              <a:t>A</a:t>
            </a:r>
            <a:endParaRPr dirty="0"/>
          </a:p>
          <a:p>
            <a:pPr marL="0" marR="0" lvl="0" indent="0" algn="ctr" rtl="0">
              <a:lnSpc>
                <a:spcPct val="100000"/>
              </a:lnSpc>
              <a:spcBef>
                <a:spcPts val="0"/>
              </a:spcBef>
              <a:spcAft>
                <a:spcPts val="0"/>
              </a:spcAft>
              <a:buClr>
                <a:srgbClr val="002060"/>
              </a:buClr>
              <a:buSzPts val="1200"/>
              <a:buFont typeface="Calibri"/>
              <a:buNone/>
            </a:pPr>
            <a:r>
              <a:rPr lang="en-US" sz="1200" b="1" i="0" u="none" strike="noStrike" cap="none" dirty="0">
                <a:solidFill>
                  <a:srgbClr val="002060"/>
                </a:solidFill>
                <a:latin typeface="Calibri"/>
                <a:ea typeface="Calibri"/>
                <a:cs typeface="Calibri"/>
                <a:sym typeface="Calibri"/>
              </a:rPr>
              <a:t>G</a:t>
            </a:r>
            <a:endParaRPr dirty="0"/>
          </a:p>
          <a:p>
            <a:pPr marL="0" marR="0" lvl="0" indent="0" algn="ctr" rtl="0">
              <a:lnSpc>
                <a:spcPct val="100000"/>
              </a:lnSpc>
              <a:spcBef>
                <a:spcPts val="0"/>
              </a:spcBef>
              <a:spcAft>
                <a:spcPts val="0"/>
              </a:spcAft>
              <a:buClr>
                <a:srgbClr val="002060"/>
              </a:buClr>
              <a:buSzPts val="1200"/>
              <a:buFont typeface="Calibri"/>
              <a:buNone/>
            </a:pPr>
            <a:r>
              <a:rPr lang="en-US" sz="1200" b="1" i="0" u="none" strike="noStrike" cap="none" dirty="0">
                <a:solidFill>
                  <a:srgbClr val="002060"/>
                </a:solidFill>
                <a:latin typeface="Calibri"/>
                <a:ea typeface="Calibri"/>
                <a:cs typeface="Calibri"/>
                <a:sym typeface="Calibri"/>
              </a:rPr>
              <a:t>K</a:t>
            </a:r>
            <a:endParaRPr dirty="0"/>
          </a:p>
          <a:p>
            <a:pPr marL="0" marR="0" lvl="0" indent="0" algn="ctr" rtl="0">
              <a:lnSpc>
                <a:spcPct val="100000"/>
              </a:lnSpc>
              <a:spcBef>
                <a:spcPts val="0"/>
              </a:spcBef>
              <a:spcAft>
                <a:spcPts val="0"/>
              </a:spcAft>
              <a:buClr>
                <a:srgbClr val="002060"/>
              </a:buClr>
              <a:buSzPts val="1200"/>
              <a:buFont typeface="Calibri"/>
              <a:buNone/>
            </a:pPr>
            <a:r>
              <a:rPr lang="en-US" sz="1200" b="1" i="0" u="none" strike="noStrike" cap="none" dirty="0">
                <a:solidFill>
                  <a:srgbClr val="002060"/>
                </a:solidFill>
                <a:latin typeface="Calibri"/>
                <a:ea typeface="Calibri"/>
                <a:cs typeface="Calibri"/>
                <a:sym typeface="Calibri"/>
              </a:rPr>
              <a:t>I</a:t>
            </a:r>
            <a:endParaRPr dirty="0"/>
          </a:p>
          <a:p>
            <a:pPr marL="0" marR="0" lvl="0" indent="0" algn="ctr" rtl="0">
              <a:lnSpc>
                <a:spcPct val="100000"/>
              </a:lnSpc>
              <a:spcBef>
                <a:spcPts val="0"/>
              </a:spcBef>
              <a:spcAft>
                <a:spcPts val="0"/>
              </a:spcAft>
              <a:buClr>
                <a:srgbClr val="002060"/>
              </a:buClr>
              <a:buSzPts val="1200"/>
              <a:buFont typeface="Calibri"/>
              <a:buNone/>
            </a:pPr>
            <a:r>
              <a:rPr lang="en-US" sz="1200" b="1" i="0" u="none" strike="noStrike" cap="none" dirty="0">
                <a:solidFill>
                  <a:srgbClr val="002060"/>
                </a:solidFill>
                <a:latin typeface="Calibri"/>
                <a:ea typeface="Calibri"/>
                <a:cs typeface="Calibri"/>
                <a:sym typeface="Calibri"/>
              </a:rPr>
              <a:t>S</a:t>
            </a:r>
            <a:endParaRPr sz="1200" b="1" i="0" u="none" strike="noStrike" cap="none" dirty="0">
              <a:solidFill>
                <a:srgbClr val="002060"/>
              </a:solidFill>
              <a:latin typeface="Calibri"/>
              <a:ea typeface="Calibri"/>
              <a:cs typeface="Calibri"/>
              <a:sym typeface="Calibri"/>
            </a:endParaRPr>
          </a:p>
        </p:txBody>
      </p:sp>
      <p:sp>
        <p:nvSpPr>
          <p:cNvPr id="172" name="Shape 172"/>
          <p:cNvSpPr txBox="1">
            <a:spLocks noGrp="1"/>
          </p:cNvSpPr>
          <p:nvPr>
            <p:ph type="sldNum" idx="12"/>
          </p:nvPr>
        </p:nvSpPr>
        <p:spPr>
          <a:xfrm>
            <a:off x="8215900" y="4301503"/>
            <a:ext cx="5487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1200"/>
              <a:buFont typeface="Calibri"/>
              <a:buNone/>
            </a:pPr>
            <a:fld id="{00000000-1234-1234-1234-123412341234}" type="slidenum">
              <a:rPr lang="en-US" b="0" i="0" u="none" strike="noStrike" cap="none">
                <a:solidFill>
                  <a:schemeClr val="bg1"/>
                </a:solidFill>
                <a:latin typeface="+mj-lt"/>
                <a:ea typeface="Calibri"/>
                <a:cs typeface="Calibri"/>
                <a:sym typeface="Calibri"/>
              </a:rPr>
              <a:t>23</a:t>
            </a:fld>
            <a:endParaRPr b="0" i="0" u="none" strike="noStrike" cap="none" dirty="0">
              <a:solidFill>
                <a:schemeClr val="bg1"/>
              </a:solidFill>
              <a:latin typeface="+mj-lt"/>
              <a:ea typeface="Calibri"/>
              <a:cs typeface="Calibri"/>
              <a:sym typeface="Calibri"/>
            </a:endParaRPr>
          </a:p>
        </p:txBody>
      </p:sp>
      <p:grpSp>
        <p:nvGrpSpPr>
          <p:cNvPr id="15" name="Group 14">
            <a:extLst>
              <a:ext uri="{FF2B5EF4-FFF2-40B4-BE49-F238E27FC236}">
                <a16:creationId xmlns:a16="http://schemas.microsoft.com/office/drawing/2014/main" id="{DB357B9A-F704-494E-BEBC-53FA0DB581BE}"/>
              </a:ext>
            </a:extLst>
          </p:cNvPr>
          <p:cNvGrpSpPr/>
          <p:nvPr/>
        </p:nvGrpSpPr>
        <p:grpSpPr>
          <a:xfrm>
            <a:off x="1371600" y="1164998"/>
            <a:ext cx="1877768" cy="1479201"/>
            <a:chOff x="1371600" y="1164998"/>
            <a:chExt cx="1877768" cy="1479201"/>
          </a:xfrm>
        </p:grpSpPr>
        <p:pic>
          <p:nvPicPr>
            <p:cNvPr id="16" name="Picture 15">
              <a:extLst>
                <a:ext uri="{FF2B5EF4-FFF2-40B4-BE49-F238E27FC236}">
                  <a16:creationId xmlns:a16="http://schemas.microsoft.com/office/drawing/2014/main" id="{9F99D88A-CFD2-46B0-A654-79BDDA40E1AD}"/>
                </a:ext>
              </a:extLst>
            </p:cNvPr>
            <p:cNvPicPr>
              <a:picLocks noChangeAspect="1"/>
            </p:cNvPicPr>
            <p:nvPr/>
          </p:nvPicPr>
          <p:blipFill rotWithShape="1">
            <a:blip r:embed="rId3"/>
            <a:srcRect l="6297"/>
            <a:stretch/>
          </p:blipFill>
          <p:spPr>
            <a:xfrm>
              <a:off x="1371600" y="1164998"/>
              <a:ext cx="1859991" cy="1334634"/>
            </a:xfrm>
            <a:prstGeom prst="rect">
              <a:avLst/>
            </a:prstGeom>
          </p:spPr>
        </p:pic>
        <p:sp>
          <p:nvSpPr>
            <p:cNvPr id="17" name="TextBox 16">
              <a:extLst>
                <a:ext uri="{FF2B5EF4-FFF2-40B4-BE49-F238E27FC236}">
                  <a16:creationId xmlns:a16="http://schemas.microsoft.com/office/drawing/2014/main" id="{A2DEADA9-3569-4936-99CB-3F513F0A1BD6}"/>
                </a:ext>
              </a:extLst>
            </p:cNvPr>
            <p:cNvSpPr txBox="1"/>
            <p:nvPr/>
          </p:nvSpPr>
          <p:spPr>
            <a:xfrm>
              <a:off x="2760132" y="2428755"/>
              <a:ext cx="489236" cy="215444"/>
            </a:xfrm>
            <a:prstGeom prst="rect">
              <a:avLst/>
            </a:prstGeom>
            <a:noFill/>
          </p:spPr>
          <p:txBody>
            <a:bodyPr wrap="none" rtlCol="0">
              <a:spAutoFit/>
            </a:bodyPr>
            <a:lstStyle/>
            <a:p>
              <a:r>
                <a:rPr lang="en-US" sz="800" dirty="0" err="1"/>
                <a:t>lozada</a:t>
              </a:r>
              <a:endParaRPr lang="en-US" sz="800" dirty="0"/>
            </a:p>
          </p:txBody>
        </p:sp>
      </p:grpSp>
      <p:grpSp>
        <p:nvGrpSpPr>
          <p:cNvPr id="18" name="Group 17">
            <a:extLst>
              <a:ext uri="{FF2B5EF4-FFF2-40B4-BE49-F238E27FC236}">
                <a16:creationId xmlns:a16="http://schemas.microsoft.com/office/drawing/2014/main" id="{9CBA5499-015F-4028-8E35-E94B4D2DB7D6}"/>
              </a:ext>
            </a:extLst>
          </p:cNvPr>
          <p:cNvGrpSpPr/>
          <p:nvPr/>
        </p:nvGrpSpPr>
        <p:grpSpPr>
          <a:xfrm>
            <a:off x="1756185" y="2615235"/>
            <a:ext cx="1285011" cy="1861515"/>
            <a:chOff x="1756185" y="2615235"/>
            <a:chExt cx="1285011" cy="1861515"/>
          </a:xfrm>
        </p:grpSpPr>
        <p:sp>
          <p:nvSpPr>
            <p:cNvPr id="19" name="TextBox 18">
              <a:extLst>
                <a:ext uri="{FF2B5EF4-FFF2-40B4-BE49-F238E27FC236}">
                  <a16:creationId xmlns:a16="http://schemas.microsoft.com/office/drawing/2014/main" id="{227EEE98-44CB-4FE0-81BB-4D57050A5926}"/>
                </a:ext>
              </a:extLst>
            </p:cNvPr>
            <p:cNvSpPr txBox="1"/>
            <p:nvPr/>
          </p:nvSpPr>
          <p:spPr>
            <a:xfrm>
              <a:off x="2319524" y="4261306"/>
              <a:ext cx="721672" cy="215444"/>
            </a:xfrm>
            <a:prstGeom prst="rect">
              <a:avLst/>
            </a:prstGeom>
            <a:noFill/>
          </p:spPr>
          <p:txBody>
            <a:bodyPr wrap="none" rtlCol="0">
              <a:spAutoFit/>
            </a:bodyPr>
            <a:lstStyle/>
            <a:p>
              <a:r>
                <a:rPr lang="en-US" sz="800" dirty="0" err="1"/>
                <a:t>dreamstime</a:t>
              </a:r>
              <a:endParaRPr lang="en-US" sz="800" dirty="0"/>
            </a:p>
          </p:txBody>
        </p:sp>
        <p:pic>
          <p:nvPicPr>
            <p:cNvPr id="20" name="Picture 19">
              <a:extLst>
                <a:ext uri="{FF2B5EF4-FFF2-40B4-BE49-F238E27FC236}">
                  <a16:creationId xmlns:a16="http://schemas.microsoft.com/office/drawing/2014/main" id="{4DD49796-6178-4839-8525-3B6E51609EEB}"/>
                </a:ext>
              </a:extLst>
            </p:cNvPr>
            <p:cNvPicPr>
              <a:picLocks noChangeAspect="1"/>
            </p:cNvPicPr>
            <p:nvPr/>
          </p:nvPicPr>
          <p:blipFill>
            <a:blip r:embed="rId4"/>
            <a:stretch>
              <a:fillRect/>
            </a:stretch>
          </p:blipFill>
          <p:spPr>
            <a:xfrm>
              <a:off x="1756185" y="2615235"/>
              <a:ext cx="1217440" cy="1686268"/>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CB58D0-AAF0-224A-A566-1771C2C11CA3}"/>
              </a:ext>
            </a:extLst>
          </p:cNvPr>
          <p:cNvSpPr>
            <a:spLocks noGrp="1"/>
          </p:cNvSpPr>
          <p:nvPr>
            <p:ph type="sldNum" sz="quarter" idx="12"/>
          </p:nvPr>
        </p:nvSpPr>
        <p:spPr/>
        <p:txBody>
          <a:bodyPr/>
          <a:lstStyle/>
          <a:p>
            <a:pPr lvl="0">
              <a:spcBef>
                <a:spcPts val="0"/>
              </a:spcBef>
              <a:buNone/>
            </a:pPr>
            <a:fld id="{00000000-1234-1234-1234-123412341234}" type="slidenum">
              <a:rPr lang="en" sz="1400" smtClean="0">
                <a:solidFill>
                  <a:schemeClr val="bg1"/>
                </a:solidFill>
              </a:rPr>
              <a:t>24</a:t>
            </a:fld>
            <a:endParaRPr lang="en" sz="1400" dirty="0">
              <a:solidFill>
                <a:schemeClr val="bg1"/>
              </a:solidFill>
            </a:endParaRPr>
          </a:p>
        </p:txBody>
      </p:sp>
      <p:sp>
        <p:nvSpPr>
          <p:cNvPr id="3" name="Rectangle 2"/>
          <p:cNvSpPr/>
          <p:nvPr/>
        </p:nvSpPr>
        <p:spPr>
          <a:xfrm>
            <a:off x="1309306" y="1371872"/>
            <a:ext cx="7124510" cy="3046988"/>
          </a:xfrm>
          <a:prstGeom prst="rect">
            <a:avLst/>
          </a:prstGeom>
        </p:spPr>
        <p:txBody>
          <a:bodyPr wrap="square">
            <a:spAutoFit/>
          </a:bodyPr>
          <a:lstStyle/>
          <a:p>
            <a:r>
              <a:rPr lang="en-US" sz="2400" dirty="0">
                <a:solidFill>
                  <a:schemeClr val="tx2">
                    <a:lumMod val="75000"/>
                  </a:schemeClr>
                </a:solidFill>
                <a:latin typeface="Calibri" panose="020F0502020204030204" pitchFamily="34" charset="0"/>
                <a:cs typeface="Calibri" panose="020F0502020204030204" pitchFamily="34" charset="0"/>
              </a:rPr>
              <a:t>“</a:t>
            </a:r>
            <a:r>
              <a:rPr lang="en-US" sz="2400" dirty="0">
                <a:solidFill>
                  <a:srgbClr val="002060"/>
                </a:solidFill>
                <a:latin typeface="Calibri" panose="020F0502020204030204" pitchFamily="34" charset="0"/>
                <a:cs typeface="Calibri" panose="020F0502020204030204" pitchFamily="34" charset="0"/>
              </a:rPr>
              <a:t>Integration of our global economy is not the only driving force for the need for higher-level soft skills; large global migration driven by both economic and political forces also has a large impact on workforce demands. To respond to both our current and future workforce needs, we have to redefine what an educated and talented workforce looks like. The answer includes one that is </a:t>
            </a:r>
            <a:r>
              <a:rPr lang="en-US" sz="2400" b="1" dirty="0">
                <a:solidFill>
                  <a:srgbClr val="002060"/>
                </a:solidFill>
                <a:latin typeface="Calibri" panose="020F0502020204030204" pitchFamily="34" charset="0"/>
                <a:cs typeface="Calibri" panose="020F0502020204030204" pitchFamily="34" charset="0"/>
              </a:rPr>
              <a:t>multilingual</a:t>
            </a:r>
            <a:r>
              <a:rPr lang="en-US" sz="2400" dirty="0">
                <a:solidFill>
                  <a:srgbClr val="002060"/>
                </a:solidFill>
                <a:latin typeface="Calibri" panose="020F0502020204030204" pitchFamily="34" charset="0"/>
                <a:cs typeface="Calibri" panose="020F0502020204030204" pitchFamily="34" charset="0"/>
              </a:rPr>
              <a:t> and </a:t>
            </a:r>
            <a:r>
              <a:rPr lang="en-US" sz="2400" b="1" dirty="0">
                <a:solidFill>
                  <a:srgbClr val="002060"/>
                </a:solidFill>
                <a:latin typeface="Calibri" panose="020F0502020204030204" pitchFamily="34" charset="0"/>
                <a:cs typeface="Calibri" panose="020F0502020204030204" pitchFamily="34" charset="0"/>
              </a:rPr>
              <a:t>multicultural</a:t>
            </a:r>
            <a:r>
              <a:rPr lang="en-US" sz="2400" dirty="0">
                <a:solidFill>
                  <a:srgbClr val="002060"/>
                </a:solidFill>
                <a:latin typeface="Calibri" panose="020F0502020204030204" pitchFamily="34" charset="0"/>
                <a:cs typeface="Calibri" panose="020F0502020204030204" pitchFamily="34" charset="0"/>
              </a:rPr>
              <a:t>.”  </a:t>
            </a:r>
          </a:p>
        </p:txBody>
      </p:sp>
      <p:sp>
        <p:nvSpPr>
          <p:cNvPr id="6" name="Rectangle 5"/>
          <p:cNvSpPr/>
          <p:nvPr/>
        </p:nvSpPr>
        <p:spPr>
          <a:xfrm>
            <a:off x="152400" y="841518"/>
            <a:ext cx="8689862" cy="461665"/>
          </a:xfrm>
          <a:prstGeom prst="rect">
            <a:avLst/>
          </a:prstGeom>
        </p:spPr>
        <p:txBody>
          <a:bodyPr wrap="square">
            <a:spAutoFit/>
          </a:bodyPr>
          <a:lstStyle/>
          <a:p>
            <a:r>
              <a:rPr lang="en-US" sz="2400" dirty="0">
                <a:solidFill>
                  <a:srgbClr val="002060"/>
                </a:solidFill>
                <a:effectLst>
                  <a:outerShdw blurRad="38100" dist="38100" dir="2700000" algn="tl">
                    <a:srgbClr val="000000">
                      <a:alpha val="43137"/>
                    </a:srgbClr>
                  </a:outerShdw>
                </a:effectLst>
                <a:latin typeface="Calibri" charset="0"/>
                <a:cs typeface="Calibri" charset="0"/>
              </a:rPr>
              <a:t>                 We don’t know what the future holds, but….</a:t>
            </a:r>
            <a:endParaRPr lang="en-US" sz="2400" dirty="0">
              <a:solidFill>
                <a:srgbClr val="002060"/>
              </a:solidFill>
              <a:effectLst>
                <a:outerShdw blurRad="38100" dist="38100" dir="2700000" algn="tl">
                  <a:srgbClr val="000000">
                    <a:alpha val="43137"/>
                  </a:srgbClr>
                </a:outerShdw>
              </a:effectLst>
            </a:endParaRPr>
          </a:p>
        </p:txBody>
      </p:sp>
      <p:sp>
        <p:nvSpPr>
          <p:cNvPr id="8" name="TextBox 7"/>
          <p:cNvSpPr txBox="1"/>
          <p:nvPr/>
        </p:nvSpPr>
        <p:spPr>
          <a:xfrm>
            <a:off x="419100" y="4781550"/>
            <a:ext cx="1090363" cy="307777"/>
          </a:xfrm>
          <a:prstGeom prst="rect">
            <a:avLst/>
          </a:prstGeom>
          <a:noFill/>
        </p:spPr>
        <p:txBody>
          <a:bodyPr wrap="none" rtlCol="0">
            <a:spAutoFit/>
          </a:bodyPr>
          <a:lstStyle/>
          <a:p>
            <a:r>
              <a:rPr lang="en-US" dirty="0"/>
              <a:t>Price, 2018</a:t>
            </a:r>
          </a:p>
        </p:txBody>
      </p:sp>
      <p:sp>
        <p:nvSpPr>
          <p:cNvPr id="9" name="Rectangle 8"/>
          <p:cNvSpPr/>
          <p:nvPr/>
        </p:nvSpPr>
        <p:spPr>
          <a:xfrm>
            <a:off x="152400" y="188054"/>
            <a:ext cx="8485415" cy="584775"/>
          </a:xfrm>
          <a:prstGeom prst="rect">
            <a:avLst/>
          </a:prstGeom>
        </p:spPr>
        <p:txBody>
          <a:bodyPr wrap="square">
            <a:spAutoFit/>
          </a:bodyPr>
          <a:lstStyle/>
          <a:p>
            <a:pPr algn="ctr"/>
            <a:r>
              <a:rPr lang="en-US" sz="3200" dirty="0">
                <a:solidFill>
                  <a:srgbClr val="002060"/>
                </a:solidFill>
                <a:effectLst>
                  <a:outerShdw blurRad="38100" dist="38100" dir="2700000" algn="tl">
                    <a:srgbClr val="000000">
                      <a:alpha val="43137"/>
                    </a:srgbClr>
                  </a:outerShdw>
                </a:effectLst>
                <a:latin typeface="Calibri" charset="0"/>
                <a:cs typeface="Calibri" charset="0"/>
              </a:rPr>
              <a:t>Language Proficiency and Careers of the Future</a:t>
            </a:r>
            <a:endParaRPr lang="en-US" sz="3200" dirty="0">
              <a:solidFill>
                <a:srgbClr val="002060"/>
              </a:solidFill>
              <a:effectLst>
                <a:outerShdw blurRad="38100" dist="38100" dir="2700000" algn="tl">
                  <a:srgbClr val="000000">
                    <a:alpha val="43137"/>
                  </a:srgbClr>
                </a:outerShdw>
              </a:effectLst>
            </a:endParaRPr>
          </a:p>
        </p:txBody>
      </p:sp>
      <p:grpSp>
        <p:nvGrpSpPr>
          <p:cNvPr id="5" name="Group 4"/>
          <p:cNvGrpSpPr/>
          <p:nvPr/>
        </p:nvGrpSpPr>
        <p:grpSpPr>
          <a:xfrm>
            <a:off x="211822" y="1090277"/>
            <a:ext cx="996723" cy="1711583"/>
            <a:chOff x="413167" y="1089286"/>
            <a:chExt cx="996723" cy="1711583"/>
          </a:xfrm>
        </p:grpSpPr>
        <p:pic>
          <p:nvPicPr>
            <p:cNvPr id="7" name="Picture 2" descr="Fortune-Telling, Wizard, Comic, F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67" y="1089286"/>
              <a:ext cx="985837" cy="1619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9508" y="2616203"/>
              <a:ext cx="460382" cy="184666"/>
            </a:xfrm>
            <a:prstGeom prst="rect">
              <a:avLst/>
            </a:prstGeom>
            <a:noFill/>
          </p:spPr>
          <p:txBody>
            <a:bodyPr wrap="none" rtlCol="0">
              <a:spAutoFit/>
            </a:bodyPr>
            <a:lstStyle/>
            <a:p>
              <a:r>
                <a:rPr lang="en-US" sz="600" dirty="0" err="1"/>
                <a:t>Pixabay</a:t>
              </a:r>
              <a:endParaRPr lang="en-US" sz="600" dirty="0"/>
            </a:p>
          </p:txBody>
        </p:sp>
      </p:grpSp>
    </p:spTree>
    <p:extLst>
      <p:ext uri="{BB962C8B-B14F-4D97-AF65-F5344CB8AC3E}">
        <p14:creationId xmlns:p14="http://schemas.microsoft.com/office/powerpoint/2010/main" val="4095157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1" name="Google Shape;761;p82"/>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sz="1400">
                <a:solidFill>
                  <a:schemeClr val="bg1"/>
                </a:solidFill>
              </a:rPr>
              <a:t>25</a:t>
            </a:fld>
            <a:endParaRPr sz="1400">
              <a:solidFill>
                <a:schemeClr val="bg1"/>
              </a:solidFill>
            </a:endParaRPr>
          </a:p>
        </p:txBody>
      </p:sp>
      <p:pic>
        <p:nvPicPr>
          <p:cNvPr id="2" name="Picture 1">
            <a:extLst>
              <a:ext uri="{FF2B5EF4-FFF2-40B4-BE49-F238E27FC236}">
                <a16:creationId xmlns:a16="http://schemas.microsoft.com/office/drawing/2014/main" id="{90A1A590-DAFB-45E3-AE42-1C6E46AD06D6}"/>
              </a:ext>
            </a:extLst>
          </p:cNvPr>
          <p:cNvPicPr>
            <a:picLocks noChangeAspect="1"/>
          </p:cNvPicPr>
          <p:nvPr/>
        </p:nvPicPr>
        <p:blipFill>
          <a:blip r:embed="rId3"/>
          <a:stretch>
            <a:fillRect/>
          </a:stretch>
        </p:blipFill>
        <p:spPr>
          <a:xfrm>
            <a:off x="2354262" y="1976773"/>
            <a:ext cx="3805238" cy="118995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AEF2A3-9635-4FAB-AF1F-F48A1DB233B9}"/>
              </a:ext>
            </a:extLst>
          </p:cNvPr>
          <p:cNvSpPr>
            <a:spLocks noGrp="1"/>
          </p:cNvSpPr>
          <p:nvPr>
            <p:ph type="sldNum" idx="12"/>
          </p:nvPr>
        </p:nvSpPr>
        <p:spPr/>
        <p:txBody>
          <a:bodyPr/>
          <a:lstStyle/>
          <a:p>
            <a:pPr marL="0" lvl="0" indent="0" rtl="0">
              <a:spcBef>
                <a:spcPts val="0"/>
              </a:spcBef>
              <a:spcAft>
                <a:spcPts val="0"/>
              </a:spcAft>
              <a:buNone/>
            </a:pPr>
            <a:fld id="{00000000-1234-1234-1234-123412341234}" type="slidenum">
              <a:rPr lang="en-US" sz="1600" smtClean="0">
                <a:solidFill>
                  <a:schemeClr val="bg1"/>
                </a:solidFill>
              </a:rPr>
              <a:pPr marL="0" lvl="0" indent="0" rtl="0">
                <a:spcBef>
                  <a:spcPts val="0"/>
                </a:spcBef>
                <a:spcAft>
                  <a:spcPts val="0"/>
                </a:spcAft>
                <a:buNone/>
              </a:pPr>
              <a:t>26</a:t>
            </a:fld>
            <a:endParaRPr lang="en-US" sz="1600" dirty="0">
              <a:solidFill>
                <a:schemeClr val="bg1"/>
              </a:solidFill>
            </a:endParaRPr>
          </a:p>
        </p:txBody>
      </p:sp>
      <p:pic>
        <p:nvPicPr>
          <p:cNvPr id="6" name="Picture 5">
            <a:extLst>
              <a:ext uri="{FF2B5EF4-FFF2-40B4-BE49-F238E27FC236}">
                <a16:creationId xmlns:a16="http://schemas.microsoft.com/office/drawing/2014/main" id="{C310A55C-9E10-4CAE-9D37-B22E43C69A0C}"/>
              </a:ext>
            </a:extLst>
          </p:cNvPr>
          <p:cNvPicPr>
            <a:picLocks noChangeAspect="1"/>
          </p:cNvPicPr>
          <p:nvPr/>
        </p:nvPicPr>
        <p:blipFill rotWithShape="1">
          <a:blip r:embed="rId3"/>
          <a:srcRect r="2726"/>
          <a:stretch/>
        </p:blipFill>
        <p:spPr>
          <a:xfrm>
            <a:off x="1135856" y="0"/>
            <a:ext cx="6684953" cy="5143500"/>
          </a:xfrm>
          <a:prstGeom prst="rect">
            <a:avLst/>
          </a:prstGeom>
        </p:spPr>
      </p:pic>
    </p:spTree>
    <p:extLst>
      <p:ext uri="{BB962C8B-B14F-4D97-AF65-F5344CB8AC3E}">
        <p14:creationId xmlns:p14="http://schemas.microsoft.com/office/powerpoint/2010/main" val="3751341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5"/>
          <p:cNvSpPr txBox="1">
            <a:spLocks noGrp="1"/>
          </p:cNvSpPr>
          <p:nvPr>
            <p:ph type="subTitle" idx="1"/>
          </p:nvPr>
        </p:nvSpPr>
        <p:spPr>
          <a:xfrm>
            <a:off x="491399" y="1731013"/>
            <a:ext cx="4490175" cy="16694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sz="2400" dirty="0">
                <a:solidFill>
                  <a:srgbClr val="002060"/>
                </a:solidFill>
              </a:rPr>
              <a:t>Mus </a:t>
            </a:r>
            <a:r>
              <a:rPr lang="en-US" sz="2400" dirty="0" err="1">
                <a:solidFill>
                  <a:srgbClr val="002060"/>
                </a:solidFill>
              </a:rPr>
              <a:t>rau</a:t>
            </a:r>
            <a:r>
              <a:rPr lang="en-US" sz="2400" dirty="0">
                <a:solidFill>
                  <a:srgbClr val="002060"/>
                </a:solidFill>
              </a:rPr>
              <a:t> </a:t>
            </a:r>
            <a:r>
              <a:rPr lang="en-US" sz="2400" dirty="0" err="1">
                <a:solidFill>
                  <a:srgbClr val="002060"/>
                </a:solidFill>
              </a:rPr>
              <a:t>peb</a:t>
            </a:r>
            <a:r>
              <a:rPr lang="en-US" sz="2400" dirty="0">
                <a:solidFill>
                  <a:srgbClr val="002060"/>
                </a:solidFill>
              </a:rPr>
              <a:t> </a:t>
            </a:r>
            <a:r>
              <a:rPr lang="en-US" sz="2400" dirty="0" err="1">
                <a:solidFill>
                  <a:srgbClr val="002060"/>
                </a:solidFill>
              </a:rPr>
              <a:t>lub</a:t>
            </a:r>
            <a:r>
              <a:rPr lang="en-US" sz="2400" dirty="0">
                <a:solidFill>
                  <a:srgbClr val="002060"/>
                </a:solidFill>
              </a:rPr>
              <a:t> website </a:t>
            </a:r>
            <a:r>
              <a:rPr lang="en-US" sz="2400" dirty="0" err="1">
                <a:solidFill>
                  <a:srgbClr val="002060"/>
                </a:solidFill>
              </a:rPr>
              <a:t>yog</a:t>
            </a:r>
            <a:r>
              <a:rPr lang="en-US" sz="2400" dirty="0">
                <a:solidFill>
                  <a:srgbClr val="002060"/>
                </a:solidFill>
              </a:rPr>
              <a:t> </a:t>
            </a:r>
            <a:r>
              <a:rPr lang="en-US" sz="2400" dirty="0" err="1">
                <a:solidFill>
                  <a:srgbClr val="002060"/>
                </a:solidFill>
              </a:rPr>
              <a:t>xav</a:t>
            </a:r>
            <a:r>
              <a:rPr lang="en-US" sz="2400" dirty="0">
                <a:solidFill>
                  <a:srgbClr val="002060"/>
                </a:solidFill>
              </a:rPr>
              <a:t> </a:t>
            </a:r>
            <a:r>
              <a:rPr lang="en-US" sz="2400" dirty="0" err="1">
                <a:solidFill>
                  <a:srgbClr val="002060"/>
                </a:solidFill>
              </a:rPr>
              <a:t>paub</a:t>
            </a:r>
            <a:r>
              <a:rPr lang="en-US" sz="2400" dirty="0">
                <a:solidFill>
                  <a:srgbClr val="002060"/>
                </a:solidFill>
              </a:rPr>
              <a:t> </a:t>
            </a:r>
            <a:r>
              <a:rPr lang="en-US" sz="2400" dirty="0" err="1">
                <a:solidFill>
                  <a:srgbClr val="002060"/>
                </a:solidFill>
              </a:rPr>
              <a:t>ntau</a:t>
            </a:r>
            <a:r>
              <a:rPr lang="en-US" sz="2400" dirty="0">
                <a:solidFill>
                  <a:srgbClr val="002060"/>
                </a:solidFill>
              </a:rPr>
              <a:t> </a:t>
            </a:r>
            <a:r>
              <a:rPr lang="en-US" sz="2400" dirty="0" err="1">
                <a:solidFill>
                  <a:srgbClr val="002060"/>
                </a:solidFill>
              </a:rPr>
              <a:t>txoj</a:t>
            </a:r>
            <a:r>
              <a:rPr lang="en-US" sz="2400" dirty="0">
                <a:solidFill>
                  <a:srgbClr val="002060"/>
                </a:solidFill>
              </a:rPr>
              <a:t> </a:t>
            </a:r>
            <a:r>
              <a:rPr lang="en-US" sz="2400" dirty="0" err="1">
                <a:solidFill>
                  <a:srgbClr val="002060"/>
                </a:solidFill>
              </a:rPr>
              <a:t>cov</a:t>
            </a:r>
            <a:r>
              <a:rPr lang="en-US" sz="2400" dirty="0">
                <a:solidFill>
                  <a:srgbClr val="002060"/>
                </a:solidFill>
              </a:rPr>
              <a:t> </a:t>
            </a:r>
            <a:r>
              <a:rPr lang="en-US" sz="2400" dirty="0" err="1">
                <a:solidFill>
                  <a:srgbClr val="002060"/>
                </a:solidFill>
              </a:rPr>
              <a:t>ntsiab</a:t>
            </a:r>
            <a:r>
              <a:rPr lang="en-US" sz="2400" dirty="0">
                <a:solidFill>
                  <a:srgbClr val="002060"/>
                </a:solidFill>
              </a:rPr>
              <a:t> tau </a:t>
            </a:r>
            <a:r>
              <a:rPr lang="en-US" sz="2400" dirty="0" err="1">
                <a:solidFill>
                  <a:srgbClr val="002060"/>
                </a:solidFill>
              </a:rPr>
              <a:t>kawm</a:t>
            </a:r>
            <a:r>
              <a:rPr lang="en-US" sz="2400" dirty="0">
                <a:solidFill>
                  <a:srgbClr val="002060"/>
                </a:solidFill>
              </a:rPr>
              <a:t> tag </a:t>
            </a:r>
            <a:r>
              <a:rPr lang="en-US" sz="2400" dirty="0" err="1">
                <a:solidFill>
                  <a:srgbClr val="002060"/>
                </a:solidFill>
              </a:rPr>
              <a:t>lawm</a:t>
            </a:r>
            <a:r>
              <a:rPr lang="en-US" sz="2400" dirty="0">
                <a:solidFill>
                  <a:srgbClr val="002060"/>
                </a:solidFill>
              </a:rPr>
              <a:t> </a:t>
            </a:r>
            <a:r>
              <a:rPr lang="en-US" sz="2400" dirty="0" err="1">
                <a:solidFill>
                  <a:srgbClr val="002060"/>
                </a:solidFill>
              </a:rPr>
              <a:t>los</a:t>
            </a:r>
            <a:r>
              <a:rPr lang="en-US" sz="2400" dirty="0">
                <a:solidFill>
                  <a:srgbClr val="002060"/>
                </a:solidFill>
              </a:rPr>
              <a:t> </a:t>
            </a:r>
            <a:r>
              <a:rPr lang="en-US" sz="2400" dirty="0" err="1">
                <a:solidFill>
                  <a:srgbClr val="002060"/>
                </a:solidFill>
              </a:rPr>
              <a:t>yog</a:t>
            </a:r>
            <a:r>
              <a:rPr lang="en-US" sz="2400" dirty="0">
                <a:solidFill>
                  <a:srgbClr val="002060"/>
                </a:solidFill>
              </a:rPr>
              <a:t> </a:t>
            </a:r>
            <a:r>
              <a:rPr lang="en-US" sz="2400" dirty="0" err="1">
                <a:solidFill>
                  <a:srgbClr val="002060"/>
                </a:solidFill>
              </a:rPr>
              <a:t>lwm</a:t>
            </a:r>
            <a:r>
              <a:rPr lang="en-US" sz="2400" dirty="0">
                <a:solidFill>
                  <a:srgbClr val="002060"/>
                </a:solidFill>
              </a:rPr>
              <a:t> yam </a:t>
            </a:r>
            <a:r>
              <a:rPr lang="en-US" sz="2400" dirty="0" err="1">
                <a:solidFill>
                  <a:srgbClr val="002060"/>
                </a:solidFill>
              </a:rPr>
              <a:t>txog</a:t>
            </a:r>
            <a:r>
              <a:rPr lang="en-US" sz="2400" dirty="0">
                <a:solidFill>
                  <a:srgbClr val="002060"/>
                </a:solidFill>
              </a:rPr>
              <a:t> </a:t>
            </a:r>
            <a:r>
              <a:rPr lang="en-US" sz="2400" dirty="0" err="1">
                <a:solidFill>
                  <a:srgbClr val="002060"/>
                </a:solidFill>
              </a:rPr>
              <a:t>kev</a:t>
            </a:r>
            <a:r>
              <a:rPr lang="en-US" sz="2400" dirty="0">
                <a:solidFill>
                  <a:srgbClr val="002060"/>
                </a:solidFill>
              </a:rPr>
              <a:t> </a:t>
            </a:r>
            <a:r>
              <a:rPr lang="en-US" sz="2400" dirty="0" err="1">
                <a:solidFill>
                  <a:srgbClr val="002060"/>
                </a:solidFill>
              </a:rPr>
              <a:t>kawm</a:t>
            </a:r>
            <a:r>
              <a:rPr lang="en-US" sz="2400" dirty="0">
                <a:solidFill>
                  <a:srgbClr val="002060"/>
                </a:solidFill>
              </a:rPr>
              <a:t> </a:t>
            </a:r>
            <a:r>
              <a:rPr lang="en-US" sz="2400" dirty="0" err="1">
                <a:solidFill>
                  <a:srgbClr val="002060"/>
                </a:solidFill>
              </a:rPr>
              <a:t>ob</a:t>
            </a:r>
            <a:r>
              <a:rPr lang="en-US" sz="2400" dirty="0">
                <a:solidFill>
                  <a:srgbClr val="002060"/>
                </a:solidFill>
              </a:rPr>
              <a:t> </a:t>
            </a:r>
            <a:r>
              <a:rPr lang="en-US" sz="2400" dirty="0" err="1">
                <a:solidFill>
                  <a:srgbClr val="002060"/>
                </a:solidFill>
              </a:rPr>
              <a:t>hom</a:t>
            </a:r>
            <a:r>
              <a:rPr lang="en-US" sz="2400" dirty="0">
                <a:solidFill>
                  <a:srgbClr val="002060"/>
                </a:solidFill>
              </a:rPr>
              <a:t> </a:t>
            </a:r>
            <a:r>
              <a:rPr lang="en-US" sz="2400" dirty="0" err="1">
                <a:solidFill>
                  <a:srgbClr val="002060"/>
                </a:solidFill>
              </a:rPr>
              <a:t>lus</a:t>
            </a:r>
            <a:r>
              <a:rPr lang="en-US" sz="2400" dirty="0">
                <a:solidFill>
                  <a:srgbClr val="002060"/>
                </a:solidFill>
              </a:rPr>
              <a:t> </a:t>
            </a:r>
            <a:r>
              <a:rPr lang="en-US" sz="2400" dirty="0" err="1">
                <a:solidFill>
                  <a:srgbClr val="002060"/>
                </a:solidFill>
              </a:rPr>
              <a:t>thiab</a:t>
            </a:r>
            <a:r>
              <a:rPr lang="en-US" sz="2400" dirty="0">
                <a:solidFill>
                  <a:srgbClr val="002060"/>
                </a:solidFill>
              </a:rPr>
              <a:t>.</a:t>
            </a:r>
            <a:endParaRPr dirty="0"/>
          </a:p>
        </p:txBody>
      </p:sp>
      <p:sp>
        <p:nvSpPr>
          <p:cNvPr id="592" name="Google Shape;592;p75"/>
          <p:cNvSpPr txBox="1">
            <a:spLocks noGrp="1"/>
          </p:cNvSpPr>
          <p:nvPr>
            <p:ph type="sldNum" idx="12"/>
          </p:nvPr>
        </p:nvSpPr>
        <p:spPr>
          <a:xfrm>
            <a:off x="8153400" y="4298400"/>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z="1400">
                <a:solidFill>
                  <a:schemeClr val="lt1"/>
                </a:solidFill>
              </a:rPr>
              <a:t>27</a:t>
            </a:fld>
            <a:endParaRPr sz="1400" dirty="0">
              <a:solidFill>
                <a:schemeClr val="lt1"/>
              </a:solidFill>
            </a:endParaRPr>
          </a:p>
        </p:txBody>
      </p:sp>
      <p:sp>
        <p:nvSpPr>
          <p:cNvPr id="599" name="Google Shape;599;p75"/>
          <p:cNvSpPr txBox="1"/>
          <p:nvPr/>
        </p:nvSpPr>
        <p:spPr>
          <a:xfrm>
            <a:off x="2221191" y="4764056"/>
            <a:ext cx="535456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111A"/>
              </a:buClr>
              <a:buSzPts val="1200"/>
              <a:buFont typeface="Calibri"/>
              <a:buNone/>
            </a:pPr>
            <a:r>
              <a:rPr lang="en-US" sz="1200" b="1" i="0" u="none" strike="noStrike" cap="none">
                <a:solidFill>
                  <a:srgbClr val="7A111A"/>
                </a:solidFill>
                <a:latin typeface="Calibri"/>
                <a:ea typeface="Calibri"/>
                <a:cs typeface="Calibri"/>
                <a:sym typeface="Calibri"/>
              </a:rPr>
              <a:t>USDE Grant: Dual Language and Immersion Pathways to English Learner Success</a:t>
            </a:r>
            <a:endParaRPr/>
          </a:p>
        </p:txBody>
      </p:sp>
      <p:pic>
        <p:nvPicPr>
          <p:cNvPr id="600" name="Google Shape;600;p75"/>
          <p:cNvPicPr preferRelativeResize="0"/>
          <p:nvPr/>
        </p:nvPicPr>
        <p:blipFill rotWithShape="1">
          <a:blip r:embed="rId3">
            <a:alphaModFix/>
          </a:blip>
          <a:srcRect/>
          <a:stretch/>
        </p:blipFill>
        <p:spPr>
          <a:xfrm>
            <a:off x="1706841" y="4692000"/>
            <a:ext cx="514350" cy="361950"/>
          </a:xfrm>
          <a:prstGeom prst="rect">
            <a:avLst/>
          </a:prstGeom>
          <a:noFill/>
          <a:ln>
            <a:noFill/>
          </a:ln>
        </p:spPr>
      </p:pic>
      <p:sp>
        <p:nvSpPr>
          <p:cNvPr id="601" name="Google Shape;601;p75"/>
          <p:cNvSpPr txBox="1"/>
          <p:nvPr/>
        </p:nvSpPr>
        <p:spPr>
          <a:xfrm>
            <a:off x="209549" y="717219"/>
            <a:ext cx="5438775"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3600"/>
              <a:buFont typeface="Calibri"/>
              <a:buNone/>
            </a:pPr>
            <a:r>
              <a:rPr lang="en-US" sz="32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Yuav</a:t>
            </a:r>
            <a:r>
              <a:rPr lang="en-US" sz="32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2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Tshwm</a:t>
            </a:r>
            <a:r>
              <a:rPr lang="en-US" sz="32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Sim Tom </a:t>
            </a:r>
            <a:r>
              <a:rPr lang="en-US" sz="32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Ntej</a:t>
            </a:r>
            <a:r>
              <a:rPr lang="en-US" sz="32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No!</a:t>
            </a:r>
            <a:endParaRPr sz="3200" dirty="0">
              <a:effectLst>
                <a:outerShdw blurRad="38100" dist="38100" dir="2700000" algn="tl">
                  <a:srgbClr val="000000">
                    <a:alpha val="43137"/>
                  </a:srgbClr>
                </a:outerShdw>
              </a:effectLst>
            </a:endParaRPr>
          </a:p>
        </p:txBody>
      </p:sp>
      <p:sp>
        <p:nvSpPr>
          <p:cNvPr id="15" name="Google Shape;317;p43">
            <a:extLst>
              <a:ext uri="{FF2B5EF4-FFF2-40B4-BE49-F238E27FC236}">
                <a16:creationId xmlns:a16="http://schemas.microsoft.com/office/drawing/2014/main" id="{AA6387C3-68D8-4BBC-8295-C4398DE31433}"/>
              </a:ext>
            </a:extLst>
          </p:cNvPr>
          <p:cNvSpPr/>
          <p:nvPr/>
        </p:nvSpPr>
        <p:spPr>
          <a:xfrm>
            <a:off x="5231161" y="1212409"/>
            <a:ext cx="2632239" cy="1880206"/>
          </a:xfrm>
          <a:prstGeom prst="triangle">
            <a:avLst>
              <a:gd name="adj" fmla="val 50000"/>
            </a:avLst>
          </a:prstGeom>
          <a:solidFill>
            <a:schemeClr val="accent1">
              <a:lumMod val="40000"/>
              <a:lumOff val="60000"/>
            </a:schemeClr>
          </a:solid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sp>
        <p:nvSpPr>
          <p:cNvPr id="16" name="Google Shape;318;p43">
            <a:extLst>
              <a:ext uri="{FF2B5EF4-FFF2-40B4-BE49-F238E27FC236}">
                <a16:creationId xmlns:a16="http://schemas.microsoft.com/office/drawing/2014/main" id="{04377ECE-7C2A-4A31-B1FB-2689FEEE1B42}"/>
              </a:ext>
            </a:extLst>
          </p:cNvPr>
          <p:cNvSpPr txBox="1"/>
          <p:nvPr/>
        </p:nvSpPr>
        <p:spPr>
          <a:xfrm rot="18266242">
            <a:off x="5009577" y="1785543"/>
            <a:ext cx="1201804" cy="61478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b="1" dirty="0"/>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Kev </a:t>
            </a:r>
            <a:r>
              <a:rPr lang="en-US" sz="1400" b="1" i="0" u="none" strike="noStrike" cap="none" dirty="0" err="1">
                <a:solidFill>
                  <a:srgbClr val="000000"/>
                </a:solidFill>
                <a:latin typeface="Arial"/>
                <a:ea typeface="Arial"/>
                <a:cs typeface="Arial"/>
                <a:sym typeface="Arial"/>
              </a:rPr>
              <a:t>Kawm</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000000"/>
                </a:solidFill>
                <a:latin typeface="Arial"/>
                <a:ea typeface="Arial"/>
                <a:cs typeface="Arial"/>
                <a:sym typeface="Arial"/>
              </a:rPr>
            </a:br>
            <a:endParaRPr sz="2000" b="1" i="0" u="none" strike="noStrike" cap="none" dirty="0">
              <a:solidFill>
                <a:srgbClr val="3F3F3F"/>
              </a:solidFill>
              <a:latin typeface="Calibri"/>
              <a:ea typeface="Calibri"/>
              <a:cs typeface="Calibri"/>
              <a:sym typeface="Calibri"/>
            </a:endParaRPr>
          </a:p>
        </p:txBody>
      </p:sp>
      <p:sp>
        <p:nvSpPr>
          <p:cNvPr id="17" name="Google Shape;319;p43">
            <a:extLst>
              <a:ext uri="{FF2B5EF4-FFF2-40B4-BE49-F238E27FC236}">
                <a16:creationId xmlns:a16="http://schemas.microsoft.com/office/drawing/2014/main" id="{447A6804-74FE-4927-A023-129D9D72357C}"/>
              </a:ext>
            </a:extLst>
          </p:cNvPr>
          <p:cNvSpPr txBox="1"/>
          <p:nvPr/>
        </p:nvSpPr>
        <p:spPr>
          <a:xfrm flipH="1">
            <a:off x="5290600" y="1908723"/>
            <a:ext cx="2513361" cy="11251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000"/>
              <a:buFont typeface="Calibri"/>
              <a:buNone/>
            </a:pPr>
            <a:r>
              <a:rPr lang="en-US" sz="1800" b="1" dirty="0" err="1">
                <a:solidFill>
                  <a:schemeClr val="tx1"/>
                </a:solidFill>
                <a:latin typeface="Calibri"/>
                <a:ea typeface="Calibri"/>
                <a:cs typeface="Calibri"/>
                <a:sym typeface="Calibri"/>
              </a:rPr>
              <a:t>Lub</a:t>
            </a:r>
            <a:r>
              <a:rPr lang="en-US" sz="1800" b="1" dirty="0">
                <a:solidFill>
                  <a:schemeClr val="tx1"/>
                </a:solidFill>
                <a:latin typeface="Calibri"/>
                <a:ea typeface="Calibri"/>
                <a:cs typeface="Calibri"/>
                <a:sym typeface="Calibri"/>
              </a:rPr>
              <a:t> </a:t>
            </a:r>
            <a:r>
              <a:rPr lang="en-US" sz="1800" b="1" dirty="0" err="1">
                <a:solidFill>
                  <a:schemeClr val="tx1"/>
                </a:solidFill>
                <a:latin typeface="Calibri"/>
                <a:ea typeface="Calibri"/>
                <a:cs typeface="Calibri"/>
                <a:sym typeface="Calibri"/>
              </a:rPr>
              <a:t>Rooj</a:t>
            </a:r>
            <a:r>
              <a:rPr lang="en-US" sz="1800" b="1" dirty="0">
                <a:solidFill>
                  <a:schemeClr val="tx1"/>
                </a:solidFill>
                <a:latin typeface="Calibri"/>
                <a:ea typeface="Calibri"/>
                <a:cs typeface="Calibri"/>
                <a:sym typeface="Calibri"/>
              </a:rPr>
              <a:t> </a:t>
            </a:r>
            <a:endParaRPr sz="1800" b="1"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3F3F3F"/>
              </a:buClr>
              <a:buSzPts val="2000"/>
              <a:buFont typeface="Calibri"/>
              <a:buNone/>
            </a:pPr>
            <a:r>
              <a:rPr lang="en-US" sz="1800" b="1" dirty="0" err="1">
                <a:solidFill>
                  <a:schemeClr val="tx1"/>
                </a:solidFill>
                <a:latin typeface="Calibri"/>
                <a:ea typeface="Calibri"/>
                <a:cs typeface="Calibri"/>
                <a:sym typeface="Calibri"/>
              </a:rPr>
              <a:t>Kawm</a:t>
            </a:r>
            <a:endParaRPr sz="1800" b="1"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3F3F3F"/>
              </a:buClr>
              <a:buSzPts val="2000"/>
              <a:buFont typeface="Calibri"/>
              <a:buNone/>
            </a:pPr>
            <a:r>
              <a:rPr lang="en-US" sz="1800" b="1" dirty="0">
                <a:solidFill>
                  <a:schemeClr val="tx1"/>
                </a:solidFill>
                <a:latin typeface="Calibri"/>
                <a:ea typeface="Calibri"/>
                <a:cs typeface="Calibri"/>
                <a:sym typeface="Calibri"/>
              </a:rPr>
              <a:t> Kev </a:t>
            </a:r>
            <a:r>
              <a:rPr lang="en-US" sz="1800" b="1" dirty="0" err="1">
                <a:solidFill>
                  <a:schemeClr val="tx1"/>
                </a:solidFill>
                <a:latin typeface="Calibri"/>
                <a:ea typeface="Calibri"/>
                <a:cs typeface="Calibri"/>
                <a:sym typeface="Calibri"/>
              </a:rPr>
              <a:t>Qhia</a:t>
            </a:r>
            <a:r>
              <a:rPr lang="en-US" sz="1800" b="1" dirty="0">
                <a:solidFill>
                  <a:schemeClr val="tx1"/>
                </a:solidFill>
                <a:latin typeface="Calibri"/>
                <a:ea typeface="Calibri"/>
                <a:cs typeface="Calibri"/>
                <a:sym typeface="Calibri"/>
              </a:rPr>
              <a:t> Ob</a:t>
            </a:r>
            <a:endParaRPr sz="1800" b="1"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3F3F3F"/>
              </a:buClr>
              <a:buSzPts val="2000"/>
              <a:buFont typeface="Calibri"/>
              <a:buNone/>
            </a:pPr>
            <a:r>
              <a:rPr lang="en-US" sz="1800" b="1" dirty="0">
                <a:solidFill>
                  <a:schemeClr val="tx1"/>
                </a:solidFill>
                <a:latin typeface="Calibri"/>
                <a:ea typeface="Calibri"/>
                <a:cs typeface="Calibri"/>
                <a:sym typeface="Calibri"/>
              </a:rPr>
              <a:t> </a:t>
            </a:r>
            <a:r>
              <a:rPr lang="en-US" sz="1800" b="1" dirty="0" err="1">
                <a:solidFill>
                  <a:schemeClr val="tx1"/>
                </a:solidFill>
                <a:latin typeface="Calibri"/>
                <a:ea typeface="Calibri"/>
                <a:cs typeface="Calibri"/>
                <a:sym typeface="Calibri"/>
              </a:rPr>
              <a:t>Hom</a:t>
            </a:r>
            <a:r>
              <a:rPr lang="en-US" sz="1800" b="1" dirty="0">
                <a:solidFill>
                  <a:schemeClr val="tx1"/>
                </a:solidFill>
                <a:latin typeface="Calibri"/>
                <a:ea typeface="Calibri"/>
                <a:cs typeface="Calibri"/>
                <a:sym typeface="Calibri"/>
              </a:rPr>
              <a:t> </a:t>
            </a:r>
            <a:r>
              <a:rPr lang="en-US" sz="1800" b="1" dirty="0" err="1">
                <a:solidFill>
                  <a:schemeClr val="tx1"/>
                </a:solidFill>
                <a:latin typeface="Calibri"/>
                <a:ea typeface="Calibri"/>
                <a:cs typeface="Calibri"/>
                <a:sym typeface="Calibri"/>
              </a:rPr>
              <a:t>Lus</a:t>
            </a:r>
            <a:r>
              <a:rPr lang="en-US" sz="1800" b="1" dirty="0">
                <a:solidFill>
                  <a:schemeClr val="tx1"/>
                </a:solidFill>
                <a:latin typeface="Calibri"/>
                <a:ea typeface="Calibri"/>
                <a:cs typeface="Calibri"/>
                <a:sym typeface="Calibri"/>
              </a:rPr>
              <a:t> Rau </a:t>
            </a:r>
            <a:r>
              <a:rPr lang="en-US" sz="1800" b="1" dirty="0" err="1">
                <a:solidFill>
                  <a:schemeClr val="tx1"/>
                </a:solidFill>
                <a:latin typeface="Calibri"/>
                <a:ea typeface="Calibri"/>
                <a:cs typeface="Calibri"/>
                <a:sym typeface="Calibri"/>
              </a:rPr>
              <a:t>Tsev</a:t>
            </a:r>
            <a:r>
              <a:rPr lang="en-US" sz="1800" b="1" dirty="0">
                <a:solidFill>
                  <a:schemeClr val="tx1"/>
                </a:solidFill>
                <a:latin typeface="Calibri"/>
                <a:ea typeface="Calibri"/>
                <a:cs typeface="Calibri"/>
                <a:sym typeface="Calibri"/>
              </a:rPr>
              <a:t> </a:t>
            </a:r>
            <a:r>
              <a:rPr lang="en-US" sz="1800" b="1" dirty="0" err="1">
                <a:solidFill>
                  <a:schemeClr val="tx1"/>
                </a:solidFill>
                <a:latin typeface="Calibri"/>
                <a:ea typeface="Calibri"/>
                <a:cs typeface="Calibri"/>
                <a:sym typeface="Calibri"/>
              </a:rPr>
              <a:t>Neeg</a:t>
            </a:r>
            <a:endParaRPr sz="1800" dirty="0">
              <a:solidFill>
                <a:schemeClr val="tx1"/>
              </a:solidFill>
            </a:endParaRPr>
          </a:p>
        </p:txBody>
      </p:sp>
      <p:sp>
        <p:nvSpPr>
          <p:cNvPr id="18" name="Google Shape;320;p43">
            <a:extLst>
              <a:ext uri="{FF2B5EF4-FFF2-40B4-BE49-F238E27FC236}">
                <a16:creationId xmlns:a16="http://schemas.microsoft.com/office/drawing/2014/main" id="{7FEAF23E-4918-412E-B81C-B603B224DE2F}"/>
              </a:ext>
            </a:extLst>
          </p:cNvPr>
          <p:cNvSpPr txBox="1"/>
          <p:nvPr/>
        </p:nvSpPr>
        <p:spPr>
          <a:xfrm>
            <a:off x="5688941" y="3092609"/>
            <a:ext cx="1557450" cy="3078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t> </a:t>
            </a:r>
            <a:r>
              <a:rPr lang="en-US" sz="1400" b="1" i="0" u="none" strike="noStrike" cap="none">
                <a:solidFill>
                  <a:srgbClr val="000000"/>
                </a:solidFill>
                <a:latin typeface="Arial"/>
                <a:ea typeface="Arial"/>
                <a:cs typeface="Arial"/>
                <a:sym typeface="Arial"/>
              </a:rPr>
              <a:t>Kev Koom Tes</a:t>
            </a:r>
            <a:endParaRPr sz="2000" b="1" i="0" u="none" strike="noStrike" cap="none">
              <a:solidFill>
                <a:srgbClr val="3F3F3F"/>
              </a:solidFill>
              <a:latin typeface="Calibri"/>
              <a:ea typeface="Calibri"/>
              <a:cs typeface="Calibri"/>
              <a:sym typeface="Calibri"/>
            </a:endParaRPr>
          </a:p>
        </p:txBody>
      </p:sp>
      <p:sp>
        <p:nvSpPr>
          <p:cNvPr id="19" name="Google Shape;321;p43">
            <a:extLst>
              <a:ext uri="{FF2B5EF4-FFF2-40B4-BE49-F238E27FC236}">
                <a16:creationId xmlns:a16="http://schemas.microsoft.com/office/drawing/2014/main" id="{60AFB066-E171-429E-8753-2C14977F0785}"/>
              </a:ext>
            </a:extLst>
          </p:cNvPr>
          <p:cNvSpPr txBox="1"/>
          <p:nvPr/>
        </p:nvSpPr>
        <p:spPr>
          <a:xfrm rot="3409704">
            <a:off x="7005622" y="1954823"/>
            <a:ext cx="1249842" cy="4422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b="1" dirty="0"/>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Kev</a:t>
            </a:r>
            <a:r>
              <a:rPr lang="en-US" b="1" dirty="0"/>
              <a:t> </a:t>
            </a:r>
            <a:r>
              <a:rPr lang="en-US" sz="1400" b="1" i="0" u="none" strike="noStrike" cap="none" dirty="0" err="1">
                <a:solidFill>
                  <a:srgbClr val="000000"/>
                </a:solidFill>
                <a:latin typeface="Arial"/>
                <a:ea typeface="Arial"/>
                <a:cs typeface="Arial"/>
                <a:sym typeface="Arial"/>
              </a:rPr>
              <a:t>Txhawb</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3F3F3F"/>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4215AAB4-A834-4055-BF46-4CCE6F00DDC1}"/>
              </a:ext>
            </a:extLst>
          </p:cNvPr>
          <p:cNvSpPr/>
          <p:nvPr/>
        </p:nvSpPr>
        <p:spPr>
          <a:xfrm>
            <a:off x="4381687" y="3561813"/>
            <a:ext cx="4320413" cy="307777"/>
          </a:xfrm>
          <a:prstGeom prst="rect">
            <a:avLst/>
          </a:prstGeom>
        </p:spPr>
        <p:txBody>
          <a:bodyPr wrap="none">
            <a:spAutoFit/>
          </a:bodyPr>
          <a:lstStyle/>
          <a:p>
            <a:r>
              <a:rPr lang="en-US" dirty="0">
                <a:latin typeface="Calibri" panose="020F0502020204030204" pitchFamily="34" charset="0"/>
                <a:cs typeface="Calibri" panose="020F0502020204030204" pitchFamily="34" charset="0"/>
                <a:hlinkClick r:id="rId4"/>
              </a:rPr>
              <a:t>http://carla.umn.edu/immersion/parentinfo/index.html</a:t>
            </a:r>
            <a:r>
              <a:rPr lang="en-US" dirty="0">
                <a:latin typeface="Calibri" panose="020F0502020204030204" pitchFamily="34" charset="0"/>
                <a:cs typeface="Calibri" panose="020F0502020204030204" pitchFamily="34"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0EBD02-BDAD-43C5-ADE0-E1A19A0B3303}"/>
              </a:ext>
            </a:extLst>
          </p:cNvPr>
          <p:cNvSpPr>
            <a:spLocks noGrp="1"/>
          </p:cNvSpPr>
          <p:nvPr>
            <p:ph type="sldNum" sz="quarter" idx="12"/>
          </p:nvPr>
        </p:nvSpPr>
        <p:spPr/>
        <p:txBody>
          <a:bodyPr/>
          <a:lstStyle/>
          <a:p>
            <a:pPr lvl="0">
              <a:spcBef>
                <a:spcPts val="0"/>
              </a:spcBef>
              <a:buNone/>
            </a:pPr>
            <a:fld id="{00000000-1234-1234-1234-123412341234}" type="slidenum">
              <a:rPr lang="en" sz="1400" smtClean="0">
                <a:solidFill>
                  <a:schemeClr val="bg1"/>
                </a:solidFill>
              </a:rPr>
              <a:t>28</a:t>
            </a:fld>
            <a:endParaRPr lang="en" sz="1400" dirty="0">
              <a:solidFill>
                <a:schemeClr val="bg1"/>
              </a:solidFill>
            </a:endParaRPr>
          </a:p>
        </p:txBody>
      </p:sp>
      <p:pic>
        <p:nvPicPr>
          <p:cNvPr id="3" name="Picture 2">
            <a:extLst>
              <a:ext uri="{FF2B5EF4-FFF2-40B4-BE49-F238E27FC236}">
                <a16:creationId xmlns:a16="http://schemas.microsoft.com/office/drawing/2014/main" id="{CBF0EE94-B7DE-4765-9F2B-7F5E13131554}"/>
              </a:ext>
            </a:extLst>
          </p:cNvPr>
          <p:cNvPicPr>
            <a:picLocks noChangeAspect="1"/>
          </p:cNvPicPr>
          <p:nvPr/>
        </p:nvPicPr>
        <p:blipFill>
          <a:blip r:embed="rId2"/>
          <a:stretch>
            <a:fillRect/>
          </a:stretch>
        </p:blipFill>
        <p:spPr>
          <a:xfrm>
            <a:off x="1284096" y="303969"/>
            <a:ext cx="6575807" cy="4535562"/>
          </a:xfrm>
          <a:prstGeom prst="rect">
            <a:avLst/>
          </a:prstGeom>
        </p:spPr>
      </p:pic>
      <p:sp>
        <p:nvSpPr>
          <p:cNvPr id="4" name="Oval 3">
            <a:extLst>
              <a:ext uri="{FF2B5EF4-FFF2-40B4-BE49-F238E27FC236}">
                <a16:creationId xmlns:a16="http://schemas.microsoft.com/office/drawing/2014/main" id="{26B93F3C-70A5-4943-B03C-7059F601319E}"/>
              </a:ext>
            </a:extLst>
          </p:cNvPr>
          <p:cNvSpPr/>
          <p:nvPr/>
        </p:nvSpPr>
        <p:spPr>
          <a:xfrm>
            <a:off x="6795431" y="165735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F2D0C42-81CF-4F06-B4C8-1B5510727998}"/>
              </a:ext>
            </a:extLst>
          </p:cNvPr>
          <p:cNvSpPr/>
          <p:nvPr/>
        </p:nvSpPr>
        <p:spPr>
          <a:xfrm>
            <a:off x="2133600" y="57150"/>
            <a:ext cx="4717958" cy="307777"/>
          </a:xfrm>
          <a:prstGeom prst="rect">
            <a:avLst/>
          </a:prstGeom>
        </p:spPr>
        <p:txBody>
          <a:bodyPr wrap="none">
            <a:spAutoFit/>
          </a:bodyPr>
          <a:lstStyle/>
          <a:p>
            <a:r>
              <a:rPr lang="en-US" b="1" dirty="0"/>
              <a:t>http://carla.umn.edu/immersion/parentinfo/index.html</a:t>
            </a:r>
          </a:p>
        </p:txBody>
      </p:sp>
    </p:spTree>
    <p:extLst>
      <p:ext uri="{BB962C8B-B14F-4D97-AF65-F5344CB8AC3E}">
        <p14:creationId xmlns:p14="http://schemas.microsoft.com/office/powerpoint/2010/main" val="2152305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D5BD4F-9AF2-4077-A971-7DF8116B8556}"/>
              </a:ext>
            </a:extLst>
          </p:cNvPr>
          <p:cNvSpPr>
            <a:spLocks noGrp="1"/>
          </p:cNvSpPr>
          <p:nvPr>
            <p:ph type="sldNum" sz="quarter" idx="12"/>
          </p:nvPr>
        </p:nvSpPr>
        <p:spPr/>
        <p:txBody>
          <a:bodyPr/>
          <a:lstStyle/>
          <a:p>
            <a:pPr lvl="0">
              <a:spcBef>
                <a:spcPts val="0"/>
              </a:spcBef>
              <a:buNone/>
            </a:pPr>
            <a:fld id="{00000000-1234-1234-1234-123412341234}" type="slidenum">
              <a:rPr lang="en" sz="1400" smtClean="0">
                <a:solidFill>
                  <a:schemeClr val="bg1"/>
                </a:solidFill>
              </a:rPr>
              <a:t>29</a:t>
            </a:fld>
            <a:endParaRPr lang="en" sz="1400" dirty="0">
              <a:solidFill>
                <a:schemeClr val="bg1"/>
              </a:solidFill>
            </a:endParaRPr>
          </a:p>
        </p:txBody>
      </p:sp>
      <p:pic>
        <p:nvPicPr>
          <p:cNvPr id="6" name="Picture 5">
            <a:extLst>
              <a:ext uri="{FF2B5EF4-FFF2-40B4-BE49-F238E27FC236}">
                <a16:creationId xmlns:a16="http://schemas.microsoft.com/office/drawing/2014/main" id="{BFCD6035-BF99-465C-8670-5A4CD1821F78}"/>
              </a:ext>
            </a:extLst>
          </p:cNvPr>
          <p:cNvPicPr>
            <a:picLocks noChangeAspect="1"/>
          </p:cNvPicPr>
          <p:nvPr/>
        </p:nvPicPr>
        <p:blipFill>
          <a:blip r:embed="rId3"/>
          <a:stretch>
            <a:fillRect/>
          </a:stretch>
        </p:blipFill>
        <p:spPr>
          <a:xfrm>
            <a:off x="1898371" y="0"/>
            <a:ext cx="5347257" cy="5143500"/>
          </a:xfrm>
          <a:prstGeom prst="rect">
            <a:avLst/>
          </a:prstGeom>
        </p:spPr>
      </p:pic>
      <p:sp>
        <p:nvSpPr>
          <p:cNvPr id="5" name="Oval 4">
            <a:extLst>
              <a:ext uri="{FF2B5EF4-FFF2-40B4-BE49-F238E27FC236}">
                <a16:creationId xmlns:a16="http://schemas.microsoft.com/office/drawing/2014/main" id="{150FFD85-CF55-4DC7-9A64-E41F798D4506}"/>
              </a:ext>
            </a:extLst>
          </p:cNvPr>
          <p:cNvSpPr/>
          <p:nvPr/>
        </p:nvSpPr>
        <p:spPr>
          <a:xfrm>
            <a:off x="3352800" y="3486150"/>
            <a:ext cx="12192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CAF5657-45C6-4406-A2BD-BDCE9CFCDF3F}"/>
              </a:ext>
            </a:extLst>
          </p:cNvPr>
          <p:cNvSpPr/>
          <p:nvPr/>
        </p:nvSpPr>
        <p:spPr>
          <a:xfrm>
            <a:off x="4114800" y="4838700"/>
            <a:ext cx="12192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459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2"/>
          <p:cNvSpPr txBox="1">
            <a:spLocks noGrp="1"/>
          </p:cNvSpPr>
          <p:nvPr>
            <p:ph type="body" idx="1"/>
          </p:nvPr>
        </p:nvSpPr>
        <p:spPr>
          <a:xfrm>
            <a:off x="1818861" y="1783245"/>
            <a:ext cx="5715000" cy="1752600"/>
          </a:xfrm>
          <a:prstGeom prst="rect">
            <a:avLst/>
          </a:prstGeom>
          <a:noFill/>
          <a:ln>
            <a:noFill/>
          </a:ln>
        </p:spPr>
        <p:txBody>
          <a:bodyPr spcFirstLastPara="1" wrap="square" lIns="91425" tIns="91425" rIns="91425" bIns="91425" anchor="t" anchorCtr="0">
            <a:noAutofit/>
          </a:bodyPr>
          <a:lstStyle/>
          <a:p>
            <a:pPr marL="274320" lvl="0" indent="-274320" algn="l" rtl="0">
              <a:spcBef>
                <a:spcPts val="0"/>
              </a:spcBef>
              <a:spcAft>
                <a:spcPts val="0"/>
              </a:spcAft>
              <a:buSzPts val="1680"/>
              <a:buFont typeface="Noto Sans Symbols"/>
              <a:buChar char="➢"/>
            </a:pPr>
            <a:r>
              <a:rPr lang="en-US" sz="2400" dirty="0" err="1">
                <a:solidFill>
                  <a:srgbClr val="002060"/>
                </a:solidFill>
                <a:latin typeface="Calibri"/>
                <a:ea typeface="Calibri"/>
                <a:cs typeface="Calibri"/>
                <a:sym typeface="Calibri"/>
              </a:rPr>
              <a:t>Qhia</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koj</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lub</a:t>
            </a:r>
            <a:r>
              <a:rPr lang="en-US" sz="2400" dirty="0">
                <a:solidFill>
                  <a:srgbClr val="002060"/>
                </a:solidFill>
                <a:latin typeface="Calibri"/>
                <a:ea typeface="Calibri"/>
                <a:cs typeface="Calibri"/>
                <a:sym typeface="Calibri"/>
              </a:rPr>
              <a:t> </a:t>
            </a:r>
            <a:r>
              <a:rPr lang="en-US" sz="2400" dirty="0" err="1">
                <a:solidFill>
                  <a:srgbClr val="002060"/>
                </a:solidFill>
                <a:latin typeface="Calibri"/>
                <a:ea typeface="Calibri"/>
                <a:cs typeface="Calibri"/>
                <a:sym typeface="Calibri"/>
              </a:rPr>
              <a:t>n</a:t>
            </a:r>
            <a:r>
              <a:rPr lang="en-US" dirty="0" err="1">
                <a:solidFill>
                  <a:srgbClr val="002060"/>
                </a:solidFill>
              </a:rPr>
              <a:t>pe</a:t>
            </a:r>
            <a:endParaRPr sz="2400" dirty="0">
              <a:solidFill>
                <a:srgbClr val="002060"/>
              </a:solidFill>
              <a:latin typeface="Calibri"/>
              <a:ea typeface="Calibri"/>
              <a:cs typeface="Calibri"/>
              <a:sym typeface="Calibri"/>
            </a:endParaRPr>
          </a:p>
          <a:p>
            <a:pPr marL="274320" lvl="0" indent="-274320" algn="l" rtl="0">
              <a:spcBef>
                <a:spcPts val="600"/>
              </a:spcBef>
              <a:spcAft>
                <a:spcPts val="0"/>
              </a:spcAft>
              <a:buSzPts val="1680"/>
              <a:buFont typeface="Noto Sans Symbols"/>
              <a:buChar char="➢"/>
            </a:pPr>
            <a:r>
              <a:rPr lang="en-US" dirty="0" err="1">
                <a:solidFill>
                  <a:srgbClr val="002060"/>
                </a:solidFill>
              </a:rPr>
              <a:t>Muaj</a:t>
            </a:r>
            <a:r>
              <a:rPr lang="en-US" dirty="0">
                <a:solidFill>
                  <a:srgbClr val="002060"/>
                </a:solidFill>
              </a:rPr>
              <a:t> pes </a:t>
            </a:r>
            <a:r>
              <a:rPr lang="en-US" dirty="0" err="1">
                <a:solidFill>
                  <a:srgbClr val="002060"/>
                </a:solidFill>
              </a:rPr>
              <a:t>tsawg</a:t>
            </a:r>
            <a:r>
              <a:rPr lang="en-US" dirty="0">
                <a:solidFill>
                  <a:srgbClr val="002060"/>
                </a:solidFill>
              </a:rPr>
              <a:t> </a:t>
            </a:r>
            <a:r>
              <a:rPr lang="en-US" dirty="0" err="1">
                <a:solidFill>
                  <a:srgbClr val="002060"/>
                </a:solidFill>
              </a:rPr>
              <a:t>tus</a:t>
            </a:r>
            <a:r>
              <a:rPr lang="en-US" dirty="0">
                <a:solidFill>
                  <a:srgbClr val="002060"/>
                </a:solidFill>
              </a:rPr>
              <a:t> me </a:t>
            </a:r>
            <a:r>
              <a:rPr lang="en-US" dirty="0" err="1">
                <a:solidFill>
                  <a:srgbClr val="002060"/>
                </a:solidFill>
              </a:rPr>
              <a:t>nyuam</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lawv</a:t>
            </a:r>
            <a:r>
              <a:rPr lang="en-US" dirty="0">
                <a:solidFill>
                  <a:srgbClr val="002060"/>
                </a:solidFill>
              </a:rPr>
              <a:t> </a:t>
            </a:r>
            <a:r>
              <a:rPr lang="en-US" dirty="0" err="1">
                <a:solidFill>
                  <a:srgbClr val="002060"/>
                </a:solidFill>
              </a:rPr>
              <a:t>hnub</a:t>
            </a:r>
            <a:r>
              <a:rPr lang="en-US" dirty="0">
                <a:solidFill>
                  <a:srgbClr val="002060"/>
                </a:solidFill>
              </a:rPr>
              <a:t> </a:t>
            </a:r>
            <a:r>
              <a:rPr lang="en-US" dirty="0" err="1">
                <a:solidFill>
                  <a:srgbClr val="002060"/>
                </a:solidFill>
              </a:rPr>
              <a:t>nyoog</a:t>
            </a:r>
            <a:r>
              <a:rPr lang="en-US" dirty="0">
                <a:solidFill>
                  <a:srgbClr val="002060"/>
                </a:solidFill>
              </a:rPr>
              <a:t> li </a:t>
            </a:r>
            <a:r>
              <a:rPr lang="en-US" dirty="0" err="1">
                <a:solidFill>
                  <a:srgbClr val="002060"/>
                </a:solidFill>
              </a:rPr>
              <a:t>cas</a:t>
            </a:r>
            <a:endParaRPr dirty="0">
              <a:solidFill>
                <a:srgbClr val="002060"/>
              </a:solidFill>
            </a:endParaRPr>
          </a:p>
          <a:p>
            <a:pPr marL="274320" lvl="0" indent="-274320" algn="l" rtl="0">
              <a:spcBef>
                <a:spcPts val="600"/>
              </a:spcBef>
              <a:spcAft>
                <a:spcPts val="0"/>
              </a:spcAft>
              <a:buSzPts val="1680"/>
              <a:buFont typeface="Noto Sans Symbols"/>
              <a:buChar char="➢"/>
            </a:pPr>
            <a:r>
              <a:rPr lang="en-US" dirty="0" err="1">
                <a:solidFill>
                  <a:srgbClr val="002060"/>
                </a:solidFill>
              </a:rPr>
              <a:t>Cov</a:t>
            </a:r>
            <a:r>
              <a:rPr lang="en-US" dirty="0">
                <a:solidFill>
                  <a:srgbClr val="002060"/>
                </a:solidFill>
              </a:rPr>
              <a:t> me </a:t>
            </a:r>
            <a:r>
              <a:rPr lang="en-US" dirty="0" err="1">
                <a:solidFill>
                  <a:srgbClr val="002060"/>
                </a:solidFill>
              </a:rPr>
              <a:t>nyuam</a:t>
            </a:r>
            <a:r>
              <a:rPr lang="en-US" dirty="0">
                <a:solidFill>
                  <a:srgbClr val="002060"/>
                </a:solidFill>
              </a:rPr>
              <a:t> </a:t>
            </a:r>
            <a:r>
              <a:rPr lang="en-US" dirty="0" err="1">
                <a:solidFill>
                  <a:srgbClr val="002060"/>
                </a:solidFill>
              </a:rPr>
              <a:t>lub</a:t>
            </a:r>
            <a:r>
              <a:rPr lang="en-US" dirty="0">
                <a:solidFill>
                  <a:srgbClr val="002060"/>
                </a:solidFill>
              </a:rPr>
              <a:t> </a:t>
            </a:r>
            <a:r>
              <a:rPr lang="en-US" dirty="0" err="1">
                <a:solidFill>
                  <a:srgbClr val="002060"/>
                </a:solidFill>
              </a:rPr>
              <a:t>tsev</a:t>
            </a:r>
            <a:r>
              <a:rPr lang="en-US" dirty="0">
                <a:solidFill>
                  <a:srgbClr val="002060"/>
                </a:solidFill>
              </a:rPr>
              <a:t> </a:t>
            </a:r>
            <a:r>
              <a:rPr lang="en-US" dirty="0" err="1">
                <a:solidFill>
                  <a:srgbClr val="002060"/>
                </a:solidFill>
              </a:rPr>
              <a:t>kawm</a:t>
            </a:r>
            <a:r>
              <a:rPr lang="en-US" dirty="0">
                <a:solidFill>
                  <a:srgbClr val="002060"/>
                </a:solidFill>
              </a:rPr>
              <a:t> </a:t>
            </a:r>
            <a:r>
              <a:rPr lang="en-US" dirty="0" err="1">
                <a:solidFill>
                  <a:srgbClr val="002060"/>
                </a:solidFill>
              </a:rPr>
              <a:t>ntawv</a:t>
            </a:r>
            <a:r>
              <a:rPr lang="en-US" sz="2400" dirty="0">
                <a:solidFill>
                  <a:srgbClr val="002060"/>
                </a:solidFill>
                <a:latin typeface="Calibri"/>
                <a:ea typeface="Calibri"/>
                <a:cs typeface="Calibri"/>
                <a:sym typeface="Calibri"/>
              </a:rPr>
              <a:t> </a:t>
            </a:r>
            <a:endParaRPr dirty="0"/>
          </a:p>
          <a:p>
            <a:pPr marL="274320" lvl="0" indent="-274320" algn="l" rtl="0">
              <a:spcBef>
                <a:spcPts val="600"/>
              </a:spcBef>
              <a:spcAft>
                <a:spcPts val="0"/>
              </a:spcAft>
              <a:buSzPts val="1680"/>
              <a:buFont typeface="Noto Sans Symbols"/>
              <a:buChar char="➢"/>
            </a:pPr>
            <a:r>
              <a:rPr lang="en-US" dirty="0" err="1">
                <a:solidFill>
                  <a:srgbClr val="002060"/>
                </a:solidFill>
              </a:rPr>
              <a:t>Hom</a:t>
            </a:r>
            <a:r>
              <a:rPr lang="en-US" dirty="0">
                <a:solidFill>
                  <a:srgbClr val="002060"/>
                </a:solidFill>
              </a:rPr>
              <a:t> </a:t>
            </a:r>
            <a:r>
              <a:rPr lang="en-US" dirty="0" err="1">
                <a:solidFill>
                  <a:srgbClr val="002060"/>
                </a:solidFill>
              </a:rPr>
              <a:t>lus</a:t>
            </a:r>
            <a:r>
              <a:rPr lang="en-US" dirty="0">
                <a:solidFill>
                  <a:srgbClr val="002060"/>
                </a:solidFill>
              </a:rPr>
              <a:t> </a:t>
            </a:r>
            <a:r>
              <a:rPr lang="en-US" dirty="0" err="1">
                <a:solidFill>
                  <a:srgbClr val="002060"/>
                </a:solidFill>
              </a:rPr>
              <a:t>koj</a:t>
            </a:r>
            <a:r>
              <a:rPr lang="en-US" dirty="0">
                <a:solidFill>
                  <a:srgbClr val="002060"/>
                </a:solidFill>
              </a:rPr>
              <a:t> </a:t>
            </a:r>
            <a:r>
              <a:rPr lang="en-US" dirty="0" err="1">
                <a:solidFill>
                  <a:srgbClr val="002060"/>
                </a:solidFill>
              </a:rPr>
              <a:t>tsev</a:t>
            </a:r>
            <a:r>
              <a:rPr lang="en-US" dirty="0">
                <a:solidFill>
                  <a:srgbClr val="002060"/>
                </a:solidFill>
              </a:rPr>
              <a:t> </a:t>
            </a:r>
            <a:r>
              <a:rPr lang="en-US" dirty="0" err="1">
                <a:solidFill>
                  <a:srgbClr val="002060"/>
                </a:solidFill>
              </a:rPr>
              <a:t>neeg</a:t>
            </a:r>
            <a:r>
              <a:rPr lang="en-US" dirty="0">
                <a:solidFill>
                  <a:srgbClr val="002060"/>
                </a:solidFill>
              </a:rPr>
              <a:t> </a:t>
            </a:r>
            <a:r>
              <a:rPr lang="en-US" dirty="0" err="1">
                <a:solidFill>
                  <a:srgbClr val="002060"/>
                </a:solidFill>
              </a:rPr>
              <a:t>siv</a:t>
            </a:r>
            <a:r>
              <a:rPr lang="en-US" dirty="0">
                <a:solidFill>
                  <a:srgbClr val="002060"/>
                </a:solidFill>
              </a:rPr>
              <a:t>/</a:t>
            </a:r>
            <a:r>
              <a:rPr lang="en-US" dirty="0" err="1">
                <a:solidFill>
                  <a:srgbClr val="002060"/>
                </a:solidFill>
              </a:rPr>
              <a:t>hais</a:t>
            </a:r>
            <a:r>
              <a:rPr lang="en-US" dirty="0">
                <a:solidFill>
                  <a:srgbClr val="002060"/>
                </a:solidFill>
              </a:rPr>
              <a:t> tom </a:t>
            </a:r>
            <a:r>
              <a:rPr lang="en-US" dirty="0" err="1">
                <a:solidFill>
                  <a:srgbClr val="002060"/>
                </a:solidFill>
              </a:rPr>
              <a:t>tsev</a:t>
            </a:r>
            <a:endParaRPr sz="2400" dirty="0">
              <a:solidFill>
                <a:srgbClr val="002060"/>
              </a:solidFill>
              <a:latin typeface="Calibri"/>
              <a:ea typeface="Calibri"/>
              <a:cs typeface="Calibri"/>
              <a:sym typeface="Calibri"/>
            </a:endParaRPr>
          </a:p>
        </p:txBody>
      </p:sp>
      <p:sp>
        <p:nvSpPr>
          <p:cNvPr id="366" name="Google Shape;366;p52"/>
          <p:cNvSpPr txBox="1">
            <a:spLocks noGrp="1"/>
          </p:cNvSpPr>
          <p:nvPr>
            <p:ph type="sldNum" idx="12"/>
          </p:nvPr>
        </p:nvSpPr>
        <p:spPr>
          <a:xfrm>
            <a:off x="8153400" y="4324350"/>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lt1"/>
              </a:buClr>
              <a:buSzPts val="1400"/>
              <a:buFont typeface="Arial"/>
              <a:buNone/>
            </a:pPr>
            <a:fld id="{00000000-1234-1234-1234-123412341234}" type="slidenum">
              <a:rPr lang="en-US" sz="1400">
                <a:solidFill>
                  <a:schemeClr val="lt1"/>
                </a:solidFill>
              </a:rPr>
              <a:t>3</a:t>
            </a:fld>
            <a:endParaRPr sz="1400">
              <a:solidFill>
                <a:schemeClr val="lt1"/>
              </a:solidFill>
            </a:endParaRPr>
          </a:p>
        </p:txBody>
      </p:sp>
      <p:sp>
        <p:nvSpPr>
          <p:cNvPr id="370" name="Google Shape;370;p52"/>
          <p:cNvSpPr txBox="1"/>
          <p:nvPr/>
        </p:nvSpPr>
        <p:spPr>
          <a:xfrm>
            <a:off x="295275" y="434128"/>
            <a:ext cx="4485862" cy="600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3600"/>
              <a:buFont typeface="Century Schoolbook"/>
              <a:buNone/>
            </a:pPr>
            <a:r>
              <a:rPr lang="en-US" sz="3200" b="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ea typeface="Century Schoolbook"/>
                <a:cs typeface="Calibri" panose="020F0502020204030204" pitchFamily="34" charset="0"/>
                <a:sym typeface="Century Schoolbook"/>
              </a:rPr>
              <a:t>Kev </a:t>
            </a:r>
            <a:r>
              <a:rPr lang="en-US" sz="3200" b="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ea typeface="Century Schoolbook"/>
                <a:cs typeface="Calibri" panose="020F0502020204030204" pitchFamily="34" charset="0"/>
                <a:sym typeface="Century Schoolbook"/>
              </a:rPr>
              <a:t>Qhia</a:t>
            </a:r>
            <a:r>
              <a:rPr lang="en-US" sz="3200" b="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ea typeface="Century Schoolbook"/>
                <a:cs typeface="Calibri" panose="020F0502020204030204" pitchFamily="34" charset="0"/>
                <a:sym typeface="Century Schoolbook"/>
              </a:rPr>
              <a:t> </a:t>
            </a:r>
            <a:r>
              <a:rPr lang="en-US" sz="3200" b="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ea typeface="Century Schoolbook"/>
                <a:cs typeface="Calibri" panose="020F0502020204030204" pitchFamily="34" charset="0"/>
                <a:sym typeface="Century Schoolbook"/>
              </a:rPr>
              <a:t>Txog</a:t>
            </a:r>
            <a:r>
              <a:rPr lang="en-US" sz="3200" b="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ea typeface="Century Schoolbook"/>
                <a:cs typeface="Calibri" panose="020F0502020204030204" pitchFamily="34" charset="0"/>
                <a:sym typeface="Century Schoolbook"/>
              </a:rPr>
              <a:t> Tus </a:t>
            </a:r>
            <a:r>
              <a:rPr lang="en-US" sz="3200" b="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ea typeface="Century Schoolbook"/>
                <a:cs typeface="Calibri" panose="020F0502020204030204" pitchFamily="34" charset="0"/>
                <a:sym typeface="Century Schoolbook"/>
              </a:rPr>
              <a:t>Kheej</a:t>
            </a:r>
            <a:endParaRPr sz="3200" b="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ea typeface="Century Schoolbook"/>
              <a:cs typeface="Calibri" panose="020F0502020204030204" pitchFamily="34" charset="0"/>
              <a:sym typeface="Century Schoolbook"/>
            </a:endParaRPr>
          </a:p>
        </p:txBody>
      </p:sp>
      <p:grpSp>
        <p:nvGrpSpPr>
          <p:cNvPr id="8" name="Group 7"/>
          <p:cNvGrpSpPr/>
          <p:nvPr/>
        </p:nvGrpSpPr>
        <p:grpSpPr>
          <a:xfrm>
            <a:off x="4647153" y="324643"/>
            <a:ext cx="917719" cy="1049965"/>
            <a:chOff x="3048000" y="182451"/>
            <a:chExt cx="917719" cy="1049965"/>
          </a:xfrm>
        </p:grpSpPr>
        <p:pic>
          <p:nvPicPr>
            <p:cNvPr id="9" name="Picture 8"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
            <p:cNvSpPr txBox="1"/>
            <p:nvPr/>
          </p:nvSpPr>
          <p:spPr>
            <a:xfrm>
              <a:off x="3540603" y="1047750"/>
              <a:ext cx="425116" cy="18466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600" dirty="0" err="1">
                  <a:latin typeface="Calibri" panose="020F0502020204030204" pitchFamily="34" charset="0"/>
                  <a:cs typeface="Calibri" panose="020F0502020204030204" pitchFamily="34" charset="0"/>
                </a:rPr>
                <a:t>Pixabay</a:t>
              </a:r>
              <a:endParaRPr lang="en-US" sz="600" dirty="0">
                <a:latin typeface="Calibri" panose="020F0502020204030204" pitchFamily="34" charset="0"/>
                <a:cs typeface="Calibri" panose="020F0502020204030204" pitchFamily="34"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D5BD4F-9AF2-4077-A971-7DF8116B8556}"/>
              </a:ext>
            </a:extLst>
          </p:cNvPr>
          <p:cNvSpPr>
            <a:spLocks noGrp="1"/>
          </p:cNvSpPr>
          <p:nvPr>
            <p:ph type="sldNum" sz="quarter" idx="12"/>
          </p:nvPr>
        </p:nvSpPr>
        <p:spPr/>
        <p:txBody>
          <a:bodyPr/>
          <a:lstStyle/>
          <a:p>
            <a:pPr lvl="0">
              <a:spcBef>
                <a:spcPts val="0"/>
              </a:spcBef>
              <a:buNone/>
            </a:pPr>
            <a:fld id="{00000000-1234-1234-1234-123412341234}" type="slidenum">
              <a:rPr lang="en" sz="1400" smtClean="0">
                <a:solidFill>
                  <a:schemeClr val="bg1"/>
                </a:solidFill>
              </a:rPr>
              <a:t>30</a:t>
            </a:fld>
            <a:endParaRPr lang="en" sz="1400" dirty="0">
              <a:solidFill>
                <a:schemeClr val="bg1"/>
              </a:solidFill>
            </a:endParaRPr>
          </a:p>
        </p:txBody>
      </p:sp>
      <p:sp>
        <p:nvSpPr>
          <p:cNvPr id="4" name="Oval 3">
            <a:extLst>
              <a:ext uri="{FF2B5EF4-FFF2-40B4-BE49-F238E27FC236}">
                <a16:creationId xmlns:a16="http://schemas.microsoft.com/office/drawing/2014/main" id="{F21198F4-0CB2-46F2-8F27-F617F293D7D0}"/>
              </a:ext>
            </a:extLst>
          </p:cNvPr>
          <p:cNvSpPr/>
          <p:nvPr/>
        </p:nvSpPr>
        <p:spPr>
          <a:xfrm>
            <a:off x="5334000" y="4472369"/>
            <a:ext cx="1447800" cy="3853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D59E8A0-7630-4C7D-8873-9BEEC100615C}"/>
              </a:ext>
            </a:extLst>
          </p:cNvPr>
          <p:cNvPicPr>
            <a:picLocks noChangeAspect="1"/>
          </p:cNvPicPr>
          <p:nvPr/>
        </p:nvPicPr>
        <p:blipFill>
          <a:blip r:embed="rId3"/>
          <a:stretch>
            <a:fillRect/>
          </a:stretch>
        </p:blipFill>
        <p:spPr>
          <a:xfrm>
            <a:off x="1718020" y="0"/>
            <a:ext cx="5707960" cy="5143500"/>
          </a:xfrm>
          <a:prstGeom prst="rect">
            <a:avLst/>
          </a:prstGeom>
        </p:spPr>
      </p:pic>
    </p:spTree>
    <p:extLst>
      <p:ext uri="{BB962C8B-B14F-4D97-AF65-F5344CB8AC3E}">
        <p14:creationId xmlns:p14="http://schemas.microsoft.com/office/powerpoint/2010/main" val="3627687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76"/>
          <p:cNvSpPr txBox="1">
            <a:spLocks noGrp="1"/>
          </p:cNvSpPr>
          <p:nvPr>
            <p:ph type="body" idx="1"/>
          </p:nvPr>
        </p:nvSpPr>
        <p:spPr>
          <a:xfrm>
            <a:off x="658085" y="1795443"/>
            <a:ext cx="3852791" cy="2031875"/>
          </a:xfrm>
          <a:prstGeom prst="rect">
            <a:avLst/>
          </a:prstGeom>
          <a:noFill/>
          <a:ln>
            <a:noFill/>
          </a:ln>
        </p:spPr>
        <p:txBody>
          <a:bodyPr spcFirstLastPara="1" wrap="square" lIns="91425" tIns="45700" rIns="91425" bIns="45700" anchor="t" anchorCtr="0">
            <a:noAutofit/>
          </a:bodyPr>
          <a:lstStyle/>
          <a:p>
            <a:pPr marL="0" indent="0">
              <a:spcBef>
                <a:spcPts val="0"/>
              </a:spcBef>
              <a:buSzPts val="1554"/>
              <a:buNone/>
            </a:pPr>
            <a:r>
              <a:rPr lang="en-US" dirty="0" err="1">
                <a:solidFill>
                  <a:srgbClr val="002060"/>
                </a:solidFill>
                <a:latin typeface="Calibri" panose="020F0502020204030204" pitchFamily="34" charset="0"/>
                <a:cs typeface="Calibri" panose="020F0502020204030204" pitchFamily="34" charset="0"/>
              </a:rPr>
              <a:t>Thov</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mus</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teb</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cov</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lus</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soj</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ntsuam</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uas</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yuav</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qhia</a:t>
            </a:r>
            <a:r>
              <a:rPr lang="en-US" dirty="0">
                <a:solidFill>
                  <a:srgbClr val="002060"/>
                </a:solidFill>
                <a:latin typeface="Calibri" panose="020F0502020204030204" pitchFamily="34" charset="0"/>
                <a:cs typeface="Calibri" panose="020F0502020204030204" pitchFamily="34" charset="0"/>
              </a:rPr>
              <a:t> tau </a:t>
            </a:r>
            <a:r>
              <a:rPr lang="en-US" dirty="0" err="1">
                <a:solidFill>
                  <a:srgbClr val="002060"/>
                </a:solidFill>
                <a:latin typeface="Calibri" panose="020F0502020204030204" pitchFamily="34" charset="0"/>
                <a:cs typeface="Calibri" panose="020F0502020204030204" pitchFamily="34" charset="0"/>
              </a:rPr>
              <a:t>rau</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peb</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tias</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koj</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kawm</a:t>
            </a:r>
            <a:r>
              <a:rPr lang="en-US" dirty="0">
                <a:solidFill>
                  <a:srgbClr val="002060"/>
                </a:solidFill>
                <a:latin typeface="Calibri" panose="020F0502020204030204" pitchFamily="34" charset="0"/>
                <a:cs typeface="Calibri" panose="020F0502020204030204" pitchFamily="34" charset="0"/>
              </a:rPr>
              <a:t> tau dab </a:t>
            </a:r>
            <a:r>
              <a:rPr lang="en-US" dirty="0" err="1">
                <a:solidFill>
                  <a:srgbClr val="002060"/>
                </a:solidFill>
                <a:latin typeface="Calibri" panose="020F0502020204030204" pitchFamily="34" charset="0"/>
                <a:cs typeface="Calibri" panose="020F0502020204030204" pitchFamily="34" charset="0"/>
              </a:rPr>
              <a:t>tsi</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thiab</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ua</a:t>
            </a:r>
            <a:r>
              <a:rPr lang="en-US" dirty="0">
                <a:solidFill>
                  <a:srgbClr val="002060"/>
                </a:solidFill>
                <a:latin typeface="Calibri" panose="020F0502020204030204" pitchFamily="34" charset="0"/>
                <a:cs typeface="Calibri" panose="020F0502020204030204" pitchFamily="34" charset="0"/>
              </a:rPr>
              <a:t> li </a:t>
            </a:r>
            <a:r>
              <a:rPr lang="en-US" dirty="0" err="1">
                <a:solidFill>
                  <a:srgbClr val="002060"/>
                </a:solidFill>
                <a:latin typeface="Calibri" panose="020F0502020204030204" pitchFamily="34" charset="0"/>
                <a:cs typeface="Calibri" panose="020F0502020204030204" pitchFamily="34" charset="0"/>
              </a:rPr>
              <a:t>peb</a:t>
            </a:r>
            <a:r>
              <a:rPr lang="en-US" dirty="0">
                <a:solidFill>
                  <a:srgbClr val="002060"/>
                </a:solidFill>
                <a:latin typeface="Calibri" panose="020F0502020204030204" pitchFamily="34" charset="0"/>
                <a:cs typeface="Calibri" panose="020F0502020204030204" pitchFamily="34" charset="0"/>
              </a:rPr>
              <a:t> ho </a:t>
            </a:r>
            <a:r>
              <a:rPr lang="en-US" dirty="0" err="1">
                <a:solidFill>
                  <a:srgbClr val="002060"/>
                </a:solidFill>
                <a:latin typeface="Calibri" panose="020F0502020204030204" pitchFamily="34" charset="0"/>
                <a:cs typeface="Calibri" panose="020F0502020204030204" pitchFamily="34" charset="0"/>
              </a:rPr>
              <a:t>yuav</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ua</a:t>
            </a:r>
            <a:r>
              <a:rPr lang="en-US" dirty="0">
                <a:solidFill>
                  <a:srgbClr val="002060"/>
                </a:solidFill>
                <a:latin typeface="Calibri" panose="020F0502020204030204" pitchFamily="34" charset="0"/>
                <a:cs typeface="Calibri" panose="020F0502020204030204" pitchFamily="34" charset="0"/>
              </a:rPr>
              <a:t> li </a:t>
            </a:r>
            <a:r>
              <a:rPr lang="en-US" dirty="0" err="1">
                <a:solidFill>
                  <a:srgbClr val="002060"/>
                </a:solidFill>
                <a:latin typeface="Calibri" panose="020F0502020204030204" pitchFamily="34" charset="0"/>
                <a:cs typeface="Calibri" panose="020F0502020204030204" pitchFamily="34" charset="0"/>
              </a:rPr>
              <a:t>cas</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thiaj</a:t>
            </a:r>
            <a:r>
              <a:rPr lang="en-US" dirty="0">
                <a:solidFill>
                  <a:srgbClr val="002060"/>
                </a:solidFill>
                <a:latin typeface="Calibri" panose="020F0502020204030204" pitchFamily="34" charset="0"/>
                <a:cs typeface="Calibri" panose="020F0502020204030204" pitchFamily="34" charset="0"/>
              </a:rPr>
              <a:t> li </a:t>
            </a:r>
            <a:r>
              <a:rPr lang="en-US" dirty="0" err="1">
                <a:solidFill>
                  <a:srgbClr val="002060"/>
                </a:solidFill>
                <a:latin typeface="Calibri" panose="020F0502020204030204" pitchFamily="34" charset="0"/>
                <a:cs typeface="Calibri" panose="020F0502020204030204" pitchFamily="34" charset="0"/>
              </a:rPr>
              <a:t>ua</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kom</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txoj</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kev</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kawm</a:t>
            </a:r>
            <a:r>
              <a:rPr lang="en-US" dirty="0">
                <a:solidFill>
                  <a:srgbClr val="002060"/>
                </a:solidFill>
                <a:latin typeface="Calibri" panose="020F0502020204030204" pitchFamily="34" charset="0"/>
                <a:cs typeface="Calibri" panose="020F0502020204030204" pitchFamily="34" charset="0"/>
              </a:rPr>
              <a:t> no zoo </a:t>
            </a:r>
            <a:r>
              <a:rPr lang="en-US" dirty="0" err="1">
                <a:solidFill>
                  <a:srgbClr val="002060"/>
                </a:solidFill>
                <a:latin typeface="Calibri" panose="020F0502020204030204" pitchFamily="34" charset="0"/>
                <a:cs typeface="Calibri" panose="020F0502020204030204" pitchFamily="34" charset="0"/>
              </a:rPr>
              <a:t>tshaj</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qhov</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qub</a:t>
            </a:r>
            <a:r>
              <a:rPr lang="en-US" dirty="0">
                <a:solidFill>
                  <a:srgbClr val="002060"/>
                </a:solidFill>
                <a:latin typeface="Calibri" panose="020F0502020204030204" pitchFamily="34" charset="0"/>
                <a:cs typeface="Calibri" panose="020F0502020204030204" pitchFamily="34" charset="0"/>
              </a:rPr>
              <a:t>.</a:t>
            </a:r>
          </a:p>
        </p:txBody>
      </p:sp>
      <p:sp>
        <p:nvSpPr>
          <p:cNvPr id="607" name="Google Shape;607;p76"/>
          <p:cNvSpPr txBox="1">
            <a:spLocks noGrp="1"/>
          </p:cNvSpPr>
          <p:nvPr>
            <p:ph type="sldNum" idx="12"/>
          </p:nvPr>
        </p:nvSpPr>
        <p:spPr>
          <a:xfrm>
            <a:off x="8201025" y="4333875"/>
            <a:ext cx="47625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z="1400" b="1" i="0">
                <a:solidFill>
                  <a:schemeClr val="bg1"/>
                </a:solidFill>
                <a:latin typeface="+mn-lt"/>
              </a:rPr>
              <a:t>31</a:t>
            </a:fld>
            <a:endParaRPr sz="1400" b="1" i="0" dirty="0">
              <a:solidFill>
                <a:schemeClr val="bg1"/>
              </a:solidFill>
              <a:latin typeface="+mn-lt"/>
            </a:endParaRPr>
          </a:p>
        </p:txBody>
      </p:sp>
      <p:sp>
        <p:nvSpPr>
          <p:cNvPr id="608" name="Google Shape;608;p76"/>
          <p:cNvSpPr txBox="1"/>
          <p:nvPr/>
        </p:nvSpPr>
        <p:spPr>
          <a:xfrm>
            <a:off x="2221191" y="4764056"/>
            <a:ext cx="535456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111A"/>
              </a:buClr>
              <a:buSzPts val="1200"/>
              <a:buFont typeface="Calibri"/>
              <a:buNone/>
            </a:pPr>
            <a:r>
              <a:rPr lang="en-US" sz="1200" b="1" i="0" u="none" strike="noStrike" cap="none">
                <a:solidFill>
                  <a:srgbClr val="7A111A"/>
                </a:solidFill>
                <a:latin typeface="Calibri"/>
                <a:ea typeface="Calibri"/>
                <a:cs typeface="Calibri"/>
                <a:sym typeface="Calibri"/>
              </a:rPr>
              <a:t>USDE Grant: Dual Language and Immersion Pathways to English Learner Success</a:t>
            </a:r>
            <a:endParaRPr/>
          </a:p>
        </p:txBody>
      </p:sp>
      <p:pic>
        <p:nvPicPr>
          <p:cNvPr id="609" name="Google Shape;609;p76"/>
          <p:cNvPicPr preferRelativeResize="0"/>
          <p:nvPr/>
        </p:nvPicPr>
        <p:blipFill rotWithShape="1">
          <a:blip r:embed="rId3">
            <a:alphaModFix/>
          </a:blip>
          <a:srcRect/>
          <a:stretch/>
        </p:blipFill>
        <p:spPr>
          <a:xfrm>
            <a:off x="1706841" y="4692000"/>
            <a:ext cx="514350" cy="361950"/>
          </a:xfrm>
          <a:prstGeom prst="rect">
            <a:avLst/>
          </a:prstGeom>
          <a:noFill/>
          <a:ln>
            <a:noFill/>
          </a:ln>
        </p:spPr>
      </p:pic>
      <p:grpSp>
        <p:nvGrpSpPr>
          <p:cNvPr id="10" name="Group 9">
            <a:extLst>
              <a:ext uri="{FF2B5EF4-FFF2-40B4-BE49-F238E27FC236}">
                <a16:creationId xmlns:a16="http://schemas.microsoft.com/office/drawing/2014/main" id="{C64E6DE1-85CC-0C43-BC1F-A88A9EA94151}"/>
              </a:ext>
            </a:extLst>
          </p:cNvPr>
          <p:cNvGrpSpPr/>
          <p:nvPr/>
        </p:nvGrpSpPr>
        <p:grpSpPr>
          <a:xfrm>
            <a:off x="5419493" y="2274015"/>
            <a:ext cx="2645349" cy="1446544"/>
            <a:chOff x="5419493" y="2274015"/>
            <a:chExt cx="2645349" cy="1446544"/>
          </a:xfrm>
        </p:grpSpPr>
        <p:grpSp>
          <p:nvGrpSpPr>
            <p:cNvPr id="11" name="Group 10">
              <a:extLst>
                <a:ext uri="{FF2B5EF4-FFF2-40B4-BE49-F238E27FC236}">
                  <a16:creationId xmlns:a16="http://schemas.microsoft.com/office/drawing/2014/main" id="{811E1078-4B4E-4346-9BC5-90F7708C9680}"/>
                </a:ext>
              </a:extLst>
            </p:cNvPr>
            <p:cNvGrpSpPr/>
            <p:nvPr/>
          </p:nvGrpSpPr>
          <p:grpSpPr>
            <a:xfrm>
              <a:off x="5517085" y="2274015"/>
              <a:ext cx="2160145" cy="1446544"/>
              <a:chOff x="5130227" y="2092181"/>
              <a:chExt cx="2160145" cy="1446544"/>
            </a:xfrm>
          </p:grpSpPr>
          <p:pic>
            <p:nvPicPr>
              <p:cNvPr id="13" name="Picture 12" descr="A picture containing room&#10;&#10;Description automatically generated">
                <a:extLst>
                  <a:ext uri="{FF2B5EF4-FFF2-40B4-BE49-F238E27FC236}">
                    <a16:creationId xmlns:a16="http://schemas.microsoft.com/office/drawing/2014/main" id="{A858D47A-B7D5-3446-8179-FBE8CA4C06C9}"/>
                  </a:ext>
                </a:extLst>
              </p:cNvPr>
              <p:cNvPicPr>
                <a:picLocks noChangeAspect="1"/>
              </p:cNvPicPr>
              <p:nvPr/>
            </p:nvPicPr>
            <p:blipFill>
              <a:blip r:embed="rId4"/>
              <a:stretch>
                <a:fillRect/>
              </a:stretch>
            </p:blipFill>
            <p:spPr>
              <a:xfrm>
                <a:off x="5130227" y="2092181"/>
                <a:ext cx="2160145" cy="1440096"/>
              </a:xfrm>
              <a:prstGeom prst="rect">
                <a:avLst/>
              </a:prstGeom>
            </p:spPr>
          </p:pic>
          <p:sp>
            <p:nvSpPr>
              <p:cNvPr id="14" name="TextBox 13">
                <a:extLst>
                  <a:ext uri="{FF2B5EF4-FFF2-40B4-BE49-F238E27FC236}">
                    <a16:creationId xmlns:a16="http://schemas.microsoft.com/office/drawing/2014/main" id="{50056322-2BA2-814A-A60C-808544DE4C5B}"/>
                  </a:ext>
                </a:extLst>
              </p:cNvPr>
              <p:cNvSpPr txBox="1"/>
              <p:nvPr/>
            </p:nvSpPr>
            <p:spPr>
              <a:xfrm>
                <a:off x="6738618" y="3323281"/>
                <a:ext cx="551754" cy="215444"/>
              </a:xfrm>
              <a:prstGeom prst="rect">
                <a:avLst/>
              </a:prstGeom>
              <a:noFill/>
            </p:spPr>
            <p:txBody>
              <a:bodyPr wrap="none" rtlCol="0">
                <a:spAutoFit/>
              </a:bodyPr>
              <a:lstStyle/>
              <a:p>
                <a:r>
                  <a:rPr lang="en-US" sz="800" dirty="0"/>
                  <a:t>Pixabay</a:t>
                </a:r>
              </a:p>
            </p:txBody>
          </p:sp>
        </p:grpSp>
        <p:sp>
          <p:nvSpPr>
            <p:cNvPr id="12" name="TextBox 11">
              <a:extLst>
                <a:ext uri="{FF2B5EF4-FFF2-40B4-BE49-F238E27FC236}">
                  <a16:creationId xmlns:a16="http://schemas.microsoft.com/office/drawing/2014/main" id="{42FB8146-6FEB-BB4E-85D7-A52FB4A88E83}"/>
                </a:ext>
              </a:extLst>
            </p:cNvPr>
            <p:cNvSpPr txBox="1"/>
            <p:nvPr/>
          </p:nvSpPr>
          <p:spPr>
            <a:xfrm>
              <a:off x="5419493" y="3073242"/>
              <a:ext cx="2645349" cy="446276"/>
            </a:xfrm>
            <a:prstGeom prst="rect">
              <a:avLst/>
            </a:prstGeom>
            <a:solidFill>
              <a:schemeClr val="bg1"/>
            </a:solidFill>
          </p:spPr>
          <p:txBody>
            <a:bodyPr wrap="square" rtlCol="0">
              <a:spAutoFit/>
            </a:bodyPr>
            <a:lstStyle/>
            <a:p>
              <a:r>
                <a:rPr lang="en-US" sz="2300" b="1" dirty="0">
                  <a:solidFill>
                    <a:schemeClr val="bg2"/>
                  </a:solidFill>
                </a:rPr>
                <a:t>LUS SOJ NSUAM</a:t>
              </a:r>
            </a:p>
          </p:txBody>
        </p:sp>
      </p:grpSp>
      <p:sp>
        <p:nvSpPr>
          <p:cNvPr id="15" name="TextBox 14">
            <a:extLst>
              <a:ext uri="{FF2B5EF4-FFF2-40B4-BE49-F238E27FC236}">
                <a16:creationId xmlns:a16="http://schemas.microsoft.com/office/drawing/2014/main" id="{78569C9C-67A7-D34D-9062-1FE1ECD0B4E1}"/>
              </a:ext>
            </a:extLst>
          </p:cNvPr>
          <p:cNvSpPr txBox="1"/>
          <p:nvPr/>
        </p:nvSpPr>
        <p:spPr>
          <a:xfrm>
            <a:off x="1043776" y="250273"/>
            <a:ext cx="6934200" cy="954107"/>
          </a:xfrm>
          <a:prstGeom prst="rect">
            <a:avLst/>
          </a:prstGeom>
          <a:noFill/>
        </p:spPr>
        <p:txBody>
          <a:bodyPr wrap="square" rtlCol="0">
            <a:spAutoFit/>
          </a:bodyPr>
          <a:lstStyle/>
          <a:p>
            <a:pPr algn="ct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Ua</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tsaug</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rau</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tuaj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koom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hmo</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a:t>
            </a:r>
          </a:p>
          <a:p>
            <a:pPr algn="ct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Thiab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rau</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txoj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kev</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koom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nrog</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77"/>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0"/>
              <a:buFont typeface="Arial"/>
              <a:buNone/>
            </a:pPr>
            <a:fld id="{00000000-1234-1234-1234-123412341234}" type="slidenum">
              <a:rPr lang="en-US" sz="1400" u="none" strike="noStrike" cap="none">
                <a:solidFill>
                  <a:schemeClr val="lt1"/>
                </a:solidFill>
                <a:latin typeface="Arial"/>
                <a:ea typeface="Arial"/>
                <a:cs typeface="Arial"/>
                <a:sym typeface="Arial"/>
              </a:rPr>
              <a:t>32</a:t>
            </a:fld>
            <a:endParaRPr sz="1400" u="none" strike="noStrike" cap="none" dirty="0">
              <a:solidFill>
                <a:schemeClr val="lt1"/>
              </a:solidFill>
              <a:latin typeface="Arial"/>
              <a:ea typeface="Arial"/>
              <a:cs typeface="Arial"/>
              <a:sym typeface="Arial"/>
            </a:endParaRPr>
          </a:p>
        </p:txBody>
      </p:sp>
      <p:sp>
        <p:nvSpPr>
          <p:cNvPr id="618" name="Google Shape;618;p77"/>
          <p:cNvSpPr txBox="1"/>
          <p:nvPr/>
        </p:nvSpPr>
        <p:spPr>
          <a:xfrm>
            <a:off x="1319784" y="4300538"/>
            <a:ext cx="7214616"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3600"/>
              <a:buFont typeface="Arial"/>
              <a:buNone/>
            </a:pPr>
            <a:r>
              <a:rPr lang="en-US" sz="3600" b="0" i="0" u="none" strike="noStrike" cap="none" dirty="0" err="1">
                <a:solidFill>
                  <a:srgbClr val="C00000"/>
                </a:solidFill>
                <a:latin typeface="Arial"/>
                <a:ea typeface="Arial"/>
                <a:cs typeface="Arial"/>
                <a:sym typeface="Arial"/>
              </a:rPr>
              <a:t>Lub</a:t>
            </a:r>
            <a:r>
              <a:rPr lang="en-US" sz="3600" b="0" i="0" u="none" strike="noStrike" cap="none" dirty="0">
                <a:solidFill>
                  <a:srgbClr val="C00000"/>
                </a:solidFill>
                <a:latin typeface="Arial"/>
                <a:ea typeface="Arial"/>
                <a:cs typeface="Arial"/>
                <a:sym typeface="Arial"/>
              </a:rPr>
              <a:t> Cai </a:t>
            </a:r>
            <a:r>
              <a:rPr lang="en-US" sz="3600" b="0" i="0" u="none" strike="noStrike" cap="none" dirty="0" err="1">
                <a:solidFill>
                  <a:srgbClr val="C00000"/>
                </a:solidFill>
                <a:latin typeface="Arial"/>
                <a:ea typeface="Arial"/>
                <a:cs typeface="Arial"/>
                <a:sym typeface="Arial"/>
              </a:rPr>
              <a:t>Qhuas</a:t>
            </a:r>
            <a:r>
              <a:rPr lang="en-US" sz="3600" b="0" i="0" u="none" strike="noStrike" cap="none" dirty="0">
                <a:solidFill>
                  <a:srgbClr val="C00000"/>
                </a:solidFill>
                <a:latin typeface="Arial"/>
                <a:ea typeface="Arial"/>
                <a:cs typeface="Arial"/>
                <a:sym typeface="Arial"/>
              </a:rPr>
              <a:t> Los </a:t>
            </a:r>
            <a:r>
              <a:rPr lang="en-US" sz="3600" b="0" i="0" u="none" strike="noStrike" cap="none" dirty="0" err="1">
                <a:solidFill>
                  <a:srgbClr val="C00000"/>
                </a:solidFill>
                <a:latin typeface="Arial"/>
                <a:ea typeface="Arial"/>
                <a:cs typeface="Arial"/>
                <a:sym typeface="Arial"/>
              </a:rPr>
              <a:t>Txog</a:t>
            </a:r>
            <a:r>
              <a:rPr lang="en-US" sz="3600" b="0" i="0" u="none" strike="noStrike" cap="none" dirty="0">
                <a:solidFill>
                  <a:srgbClr val="C00000"/>
                </a:solidFill>
                <a:latin typeface="Arial"/>
                <a:ea typeface="Arial"/>
                <a:cs typeface="Arial"/>
                <a:sym typeface="Arial"/>
              </a:rPr>
              <a:t> </a:t>
            </a:r>
            <a:r>
              <a:rPr lang="en-US" sz="3600" b="0" i="0" u="none" strike="noStrike" cap="none" dirty="0" err="1">
                <a:solidFill>
                  <a:srgbClr val="C00000"/>
                </a:solidFill>
                <a:latin typeface="Arial"/>
                <a:ea typeface="Arial"/>
                <a:cs typeface="Arial"/>
                <a:sym typeface="Arial"/>
              </a:rPr>
              <a:t>Lawm</a:t>
            </a:r>
            <a:r>
              <a:rPr lang="en-US" sz="3600" b="0" i="0" u="none" strike="noStrike" cap="none" dirty="0">
                <a:solidFill>
                  <a:srgbClr val="C00000"/>
                </a:solidFill>
                <a:latin typeface="Arial"/>
                <a:ea typeface="Arial"/>
                <a:cs typeface="Arial"/>
                <a:sym typeface="Arial"/>
              </a:rPr>
              <a:t>!</a:t>
            </a:r>
            <a:endParaRPr dirty="0"/>
          </a:p>
        </p:txBody>
      </p:sp>
      <p:grpSp>
        <p:nvGrpSpPr>
          <p:cNvPr id="2" name="Group 1">
            <a:extLst>
              <a:ext uri="{FF2B5EF4-FFF2-40B4-BE49-F238E27FC236}">
                <a16:creationId xmlns:a16="http://schemas.microsoft.com/office/drawing/2014/main" id="{1936A9CB-4A85-4FDC-BEB8-57377213A1F2}"/>
              </a:ext>
            </a:extLst>
          </p:cNvPr>
          <p:cNvGrpSpPr/>
          <p:nvPr/>
        </p:nvGrpSpPr>
        <p:grpSpPr>
          <a:xfrm>
            <a:off x="1524000" y="258794"/>
            <a:ext cx="5714999" cy="4237197"/>
            <a:chOff x="1524000" y="258794"/>
            <a:chExt cx="5714999" cy="4237197"/>
          </a:xfrm>
        </p:grpSpPr>
        <p:pic>
          <p:nvPicPr>
            <p:cNvPr id="6" name="Picture 5" descr="Background pattern&#10;&#10;Description automatically generated">
              <a:extLst>
                <a:ext uri="{FF2B5EF4-FFF2-40B4-BE49-F238E27FC236}">
                  <a16:creationId xmlns:a16="http://schemas.microsoft.com/office/drawing/2014/main" id="{0C96AB15-F275-4CD4-A9BD-4BED6B3F4644}"/>
                </a:ext>
              </a:extLst>
            </p:cNvPr>
            <p:cNvPicPr>
              <a:picLocks noChangeAspect="1"/>
            </p:cNvPicPr>
            <p:nvPr/>
          </p:nvPicPr>
          <p:blipFill>
            <a:blip r:embed="rId3"/>
            <a:stretch>
              <a:fillRect/>
            </a:stretch>
          </p:blipFill>
          <p:spPr>
            <a:xfrm>
              <a:off x="1524000" y="258794"/>
              <a:ext cx="5714999" cy="4237197"/>
            </a:xfrm>
            <a:prstGeom prst="rect">
              <a:avLst/>
            </a:prstGeom>
          </p:spPr>
        </p:pic>
        <p:sp>
          <p:nvSpPr>
            <p:cNvPr id="7" name="TextBox 6">
              <a:extLst>
                <a:ext uri="{FF2B5EF4-FFF2-40B4-BE49-F238E27FC236}">
                  <a16:creationId xmlns:a16="http://schemas.microsoft.com/office/drawing/2014/main" id="{E28E50C0-993D-4ED0-A8C3-2A26E6F897B1}"/>
                </a:ext>
              </a:extLst>
            </p:cNvPr>
            <p:cNvSpPr txBox="1"/>
            <p:nvPr/>
          </p:nvSpPr>
          <p:spPr>
            <a:xfrm>
              <a:off x="6467139" y="4085094"/>
              <a:ext cx="551754" cy="215444"/>
            </a:xfrm>
            <a:prstGeom prst="rect">
              <a:avLst/>
            </a:prstGeom>
            <a:noFill/>
          </p:spPr>
          <p:txBody>
            <a:bodyPr wrap="none" rtlCol="0">
              <a:spAutoFit/>
            </a:bodyPr>
            <a:lstStyle/>
            <a:p>
              <a:r>
                <a:rPr lang="en-US" sz="800" dirty="0"/>
                <a:t>Pixabay</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9"/>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z="1400">
                <a:solidFill>
                  <a:schemeClr val="lt1"/>
                </a:solidFill>
              </a:rPr>
              <a:t>33</a:t>
            </a:fld>
            <a:endParaRPr sz="1400" dirty="0">
              <a:solidFill>
                <a:schemeClr val="lt1"/>
              </a:solidFill>
            </a:endParaRPr>
          </a:p>
        </p:txBody>
      </p:sp>
      <p:sp>
        <p:nvSpPr>
          <p:cNvPr id="632" name="Google Shape;632;p79"/>
          <p:cNvSpPr txBox="1">
            <a:spLocks noGrp="1"/>
          </p:cNvSpPr>
          <p:nvPr>
            <p:ph type="body" idx="4294967295"/>
          </p:nvPr>
        </p:nvSpPr>
        <p:spPr>
          <a:xfrm>
            <a:off x="533400" y="1039091"/>
            <a:ext cx="7966364" cy="3652353"/>
          </a:xfrm>
          <a:prstGeom prst="rect">
            <a:avLst/>
          </a:prstGeom>
          <a:noFill/>
          <a:ln>
            <a:noFill/>
          </a:ln>
        </p:spPr>
        <p:txBody>
          <a:bodyPr spcFirstLastPara="1" wrap="square" lIns="91425" tIns="91425" rIns="91425" bIns="91425" anchor="t" anchorCtr="0">
            <a:noAutofit/>
          </a:bodyPr>
          <a:lstStyle/>
          <a:p>
            <a:pPr marL="344488" indent="-344488">
              <a:spcBef>
                <a:spcPts val="0"/>
              </a:spcBef>
              <a:buNone/>
            </a:pPr>
            <a:r>
              <a:rPr lang="en-US" sz="1200" dirty="0"/>
              <a:t>ACTFL – American Council on the Teaching of Foreign Languages. (2012). </a:t>
            </a:r>
            <a:r>
              <a:rPr lang="en-US" sz="1200" i="1" dirty="0"/>
              <a:t>ACTFL proficiency guidelines. </a:t>
            </a:r>
            <a:r>
              <a:rPr lang="en-US" sz="1200" dirty="0"/>
              <a:t>Alexandria, VA: ACTFL. Available at: </a:t>
            </a:r>
            <a:r>
              <a:rPr lang="en-US" sz="1200" dirty="0">
                <a:hlinkClick r:id="rId3"/>
              </a:rPr>
              <a:t>https://www.actfl.org/publications/guidelines-and-manuals/actfl-proficiency-guidelines-2012</a:t>
            </a:r>
            <a:r>
              <a:rPr lang="en-US" sz="1200" dirty="0"/>
              <a:t>.</a:t>
            </a:r>
          </a:p>
          <a:p>
            <a:pPr marL="344488" indent="-344488">
              <a:spcBef>
                <a:spcPts val="0"/>
              </a:spcBef>
              <a:buNone/>
            </a:pPr>
            <a:r>
              <a:rPr lang="en-US" sz="1200" dirty="0"/>
              <a:t>ACTFL. (2015). </a:t>
            </a:r>
            <a:r>
              <a:rPr lang="en-US" sz="1200" i="1" dirty="0"/>
              <a:t>Oral proficiency levels in the workplace. </a:t>
            </a:r>
            <a:r>
              <a:rPr lang="en-US" sz="1200" dirty="0"/>
              <a:t>Retrieved from </a:t>
            </a:r>
            <a:r>
              <a:rPr lang="en-US" sz="1200" dirty="0">
                <a:hlinkClick r:id="rId4"/>
              </a:rPr>
              <a:t>https://www.actfl.org/sites/default/files/pdfs/TLE_pdf/OralProficiencyWorkplacePoster.pdf</a:t>
            </a:r>
            <a:r>
              <a:rPr lang="en-US" sz="1200" dirty="0"/>
              <a:t>. </a:t>
            </a:r>
          </a:p>
          <a:p>
            <a:pPr marL="344488" indent="-344488">
              <a:spcBef>
                <a:spcPts val="0"/>
              </a:spcBef>
              <a:buNone/>
            </a:pPr>
            <a:r>
              <a:rPr lang="en-US" sz="1200" dirty="0">
                <a:latin typeface="Calibri" charset="0"/>
                <a:ea typeface="Calibri" charset="0"/>
                <a:cs typeface="Calibri" charset="0"/>
              </a:rPr>
              <a:t>Alpert, D. (2015). </a:t>
            </a:r>
            <a:r>
              <a:rPr lang="en-US" sz="1200" i="1" dirty="0">
                <a:latin typeface="Calibri" charset="0"/>
                <a:ea typeface="Calibri" charset="0"/>
                <a:cs typeface="Calibri" charset="0"/>
              </a:rPr>
              <a:t>Education in multiple languages gives kids a big boost, which means high demand for DC’s programs. </a:t>
            </a:r>
            <a:r>
              <a:rPr lang="en-US" sz="1200" dirty="0">
                <a:latin typeface="Calibri" charset="0"/>
                <a:ea typeface="Calibri" charset="0"/>
                <a:cs typeface="Calibri" charset="0"/>
              </a:rPr>
              <a:t>Greater, Greater Washington. Retrieved from </a:t>
            </a:r>
            <a:r>
              <a:rPr lang="en-US" sz="1200" dirty="0">
                <a:hlinkClick r:id="rId5"/>
              </a:rPr>
              <a:t>https://ggwash.org/view/38406/education-in-multiple-languages-gives-kids-a-big-boost-which-means-high-demand-for-dcs-programs</a:t>
            </a:r>
            <a:r>
              <a:rPr lang="en-US" sz="1200" dirty="0"/>
              <a:t>. </a:t>
            </a:r>
          </a:p>
          <a:p>
            <a:pPr marL="344488" indent="-344488">
              <a:spcBef>
                <a:spcPts val="0"/>
              </a:spcBef>
              <a:buNone/>
            </a:pPr>
            <a:r>
              <a:rPr lang="en-US" sz="1200" dirty="0" err="1"/>
              <a:t>Agirdag</a:t>
            </a:r>
            <a:r>
              <a:rPr lang="en-US" sz="1200" dirty="0"/>
              <a:t>, O. (2014). The long-term effects of bilingualism on children of immigration: Student bilingualism and future earnings. </a:t>
            </a:r>
            <a:r>
              <a:rPr lang="en-US" sz="1200" i="1" dirty="0"/>
              <a:t>International Journal of Bilingual Education and Bilingualism</a:t>
            </a:r>
            <a:r>
              <a:rPr lang="en-US" sz="1200" dirty="0"/>
              <a:t>, </a:t>
            </a:r>
            <a:r>
              <a:rPr lang="en-US" sz="1200" i="1" dirty="0"/>
              <a:t>17</a:t>
            </a:r>
            <a:r>
              <a:rPr lang="en-US" sz="1200" dirty="0"/>
              <a:t>(4), 449–464.</a:t>
            </a:r>
          </a:p>
          <a:p>
            <a:pPr marL="344488" lvl="0" indent="-344488">
              <a:spcBef>
                <a:spcPts val="0"/>
              </a:spcBef>
              <a:buNone/>
            </a:pPr>
            <a:r>
              <a:rPr lang="en-US" sz="1200" dirty="0">
                <a:latin typeface="Calibri" charset="0"/>
                <a:ea typeface="Calibri" charset="0"/>
                <a:cs typeface="Calibri" charset="0"/>
              </a:rPr>
              <a:t>District 201. (2019). </a:t>
            </a:r>
            <a:r>
              <a:rPr lang="en-US" sz="1200" i="1" dirty="0">
                <a:latin typeface="Calibri" charset="0"/>
                <a:ea typeface="Calibri" charset="0"/>
                <a:cs typeface="Calibri" charset="0"/>
              </a:rPr>
              <a:t>The Seal of Biliteracy at J. Sterling Morton High School. </a:t>
            </a:r>
            <a:r>
              <a:rPr lang="en-US" sz="1200" dirty="0">
                <a:latin typeface="Calibri" charset="0"/>
                <a:ea typeface="Calibri" charset="0"/>
                <a:cs typeface="Calibri" charset="0"/>
              </a:rPr>
              <a:t>Videos of students’ reflections on the Seal of Biliteracy. Retrieved from </a:t>
            </a:r>
            <a:r>
              <a:rPr lang="en-US" sz="1200" dirty="0">
                <a:latin typeface="Calibri" charset="0"/>
                <a:ea typeface="Calibri" charset="0"/>
                <a:cs typeface="Calibri" charset="0"/>
                <a:hlinkClick r:id="rId6"/>
              </a:rPr>
              <a:t>https://il01904869.schoolwires.net/Page/681</a:t>
            </a:r>
            <a:r>
              <a:rPr lang="en-US" sz="1200" dirty="0">
                <a:latin typeface="Calibri" charset="0"/>
                <a:ea typeface="Calibri" charset="0"/>
                <a:cs typeface="Calibri" charset="0"/>
              </a:rPr>
              <a:t>. </a:t>
            </a:r>
          </a:p>
          <a:p>
            <a:pPr marL="344488" indent="-344488">
              <a:spcBef>
                <a:spcPts val="0"/>
              </a:spcBef>
              <a:buNone/>
            </a:pPr>
            <a:r>
              <a:rPr lang="en-US" sz="1200" dirty="0">
                <a:latin typeface="Calibri" charset="0"/>
                <a:ea typeface="Calibri" charset="0"/>
                <a:cs typeface="Calibri" charset="0"/>
              </a:rPr>
              <a:t>Minneapolis Public Schools. (n.d.). Bilingual seals and world language proficiency certificates. Retrieved from </a:t>
            </a:r>
            <a:r>
              <a:rPr lang="en-US" sz="1200" dirty="0">
                <a:latin typeface="Calibri" charset="0"/>
                <a:ea typeface="Calibri" charset="0"/>
                <a:cs typeface="Calibri" charset="0"/>
                <a:hlinkClick r:id="rId7"/>
              </a:rPr>
              <a:t>http://worldlanguages.mpls.k12.mn.us/bilingual_seal_testing</a:t>
            </a:r>
            <a:r>
              <a:rPr lang="en-US" sz="1200" dirty="0">
                <a:latin typeface="Calibri" charset="0"/>
                <a:ea typeface="Calibri" charset="0"/>
                <a:cs typeface="Calibri" charset="0"/>
              </a:rPr>
              <a:t>.</a:t>
            </a:r>
          </a:p>
          <a:p>
            <a:pPr marL="344488" indent="-344488">
              <a:spcBef>
                <a:spcPts val="0"/>
              </a:spcBef>
              <a:buNone/>
            </a:pPr>
            <a:r>
              <a:rPr lang="en-US" sz="1200" dirty="0"/>
              <a:t>Minnesota Department of Education. (2020). </a:t>
            </a:r>
            <a:r>
              <a:rPr lang="en-US" sz="1200" i="1" dirty="0"/>
              <a:t>Minnesota Bilingual Seals Program.</a:t>
            </a:r>
            <a:r>
              <a:rPr lang="en-US" sz="1200" dirty="0"/>
              <a:t> Retrieved from </a:t>
            </a:r>
            <a:r>
              <a:rPr lang="en-US" sz="1200" dirty="0">
                <a:hlinkClick r:id="rId8"/>
              </a:rPr>
              <a:t>https://education.mn.gov/MDE/dse/stds/world/seals/index.htm</a:t>
            </a:r>
            <a:r>
              <a:rPr lang="en-US" sz="1200" dirty="0"/>
              <a:t>.</a:t>
            </a:r>
          </a:p>
          <a:p>
            <a:pPr marL="344488" indent="-344488">
              <a:spcBef>
                <a:spcPts val="0"/>
              </a:spcBef>
              <a:buNone/>
            </a:pPr>
            <a:r>
              <a:rPr lang="en-US" sz="1200" dirty="0" err="1">
                <a:latin typeface="Calibri" charset="0"/>
                <a:ea typeface="Calibri" charset="0"/>
                <a:cs typeface="Calibri" charset="0"/>
              </a:rPr>
              <a:t>Navarez</a:t>
            </a:r>
            <a:r>
              <a:rPr lang="en-US" sz="1200" dirty="0">
                <a:latin typeface="Calibri" charset="0"/>
                <a:ea typeface="Calibri" charset="0"/>
                <a:cs typeface="Calibri" charset="0"/>
              </a:rPr>
              <a:t>, G. (2015). </a:t>
            </a:r>
            <a:r>
              <a:rPr lang="en-US" sz="1200" i="1" dirty="0">
                <a:latin typeface="Calibri" charset="0"/>
                <a:ea typeface="Calibri" charset="0"/>
                <a:cs typeface="Calibri" charset="0"/>
              </a:rPr>
              <a:t>Bilinguals have been college outcomes, labor advantages: New study. </a:t>
            </a:r>
            <a:r>
              <a:rPr lang="en-US" sz="1200" dirty="0">
                <a:latin typeface="Calibri" charset="0"/>
                <a:ea typeface="Calibri" charset="0"/>
                <a:cs typeface="Calibri" charset="0"/>
              </a:rPr>
              <a:t>NBC News. Retrieved from </a:t>
            </a:r>
            <a:r>
              <a:rPr lang="en-US" sz="1200" dirty="0">
                <a:latin typeface="Calibri" charset="0"/>
                <a:ea typeface="Calibri" charset="0"/>
                <a:cs typeface="Calibri" charset="0"/>
                <a:hlinkClick r:id="rId9"/>
              </a:rPr>
              <a:t>https://www.nbcnews.com/news/latino/bilinguals-have-better-college-outcomes-labor-advantages-n444046</a:t>
            </a:r>
            <a:r>
              <a:rPr lang="en-US" sz="1200" dirty="0">
                <a:latin typeface="Calibri" charset="0"/>
                <a:ea typeface="Calibri" charset="0"/>
                <a:cs typeface="Calibri" charset="0"/>
              </a:rPr>
              <a:t>. </a:t>
            </a:r>
          </a:p>
          <a:p>
            <a:pPr marL="344488" indent="-344488">
              <a:spcBef>
                <a:spcPts val="0"/>
              </a:spcBef>
              <a:buNone/>
            </a:pPr>
            <a:r>
              <a:rPr lang="en-US" sz="1200" dirty="0">
                <a:latin typeface="Calibri" charset="0"/>
                <a:ea typeface="Calibri" charset="0"/>
                <a:cs typeface="Calibri" charset="0"/>
              </a:rPr>
              <a:t>Price, S. (2018). </a:t>
            </a:r>
            <a:r>
              <a:rPr lang="en-US" sz="1200" i="1" dirty="0">
                <a:latin typeface="Calibri" charset="0"/>
                <a:ea typeface="Calibri" charset="0"/>
                <a:cs typeface="Calibri" charset="0"/>
              </a:rPr>
              <a:t>Redefining the Talented Workforce.  </a:t>
            </a:r>
            <a:r>
              <a:rPr lang="en-US" sz="1200" dirty="0">
                <a:latin typeface="Calibri" charset="0"/>
                <a:ea typeface="Calibri" charset="0"/>
                <a:cs typeface="Calibri" charset="0"/>
              </a:rPr>
              <a:t>Retrieved from </a:t>
            </a:r>
            <a:r>
              <a:rPr lang="en-US" sz="1200" dirty="0">
                <a:latin typeface="Calibri" charset="0"/>
                <a:ea typeface="Calibri" charset="0"/>
                <a:cs typeface="Calibri" charset="0"/>
                <a:hlinkClick r:id="rId10"/>
              </a:rPr>
              <a:t>https://englishclassviaskype.com/blog/how-to-learn-english/redefining-the-talented-workforce/</a:t>
            </a:r>
            <a:r>
              <a:rPr lang="en-US" sz="1200" dirty="0">
                <a:latin typeface="Calibri" charset="0"/>
                <a:ea typeface="Calibri" charset="0"/>
                <a:cs typeface="Calibri" charset="0"/>
              </a:rPr>
              <a:t>.</a:t>
            </a:r>
          </a:p>
          <a:p>
            <a:pPr marL="344488" indent="-344488">
              <a:spcBef>
                <a:spcPts val="0"/>
              </a:spcBef>
              <a:buNone/>
            </a:pPr>
            <a:endParaRPr lang="en-US" sz="1200" dirty="0"/>
          </a:p>
          <a:p>
            <a:pPr marL="344488" lvl="0" indent="-344488" algn="l" rtl="0">
              <a:spcBef>
                <a:spcPts val="600"/>
              </a:spcBef>
              <a:spcAft>
                <a:spcPts val="0"/>
              </a:spcAft>
              <a:buSzPts val="840"/>
              <a:buNone/>
            </a:pPr>
            <a:endParaRPr sz="1200" dirty="0">
              <a:latin typeface="Calibri"/>
              <a:ea typeface="Calibri"/>
              <a:cs typeface="Calibri"/>
              <a:sym typeface="Calibri"/>
            </a:endParaRPr>
          </a:p>
          <a:p>
            <a:pPr marL="344488" lvl="0" indent="-344488" algn="l" rtl="0">
              <a:spcBef>
                <a:spcPts val="600"/>
              </a:spcBef>
              <a:spcAft>
                <a:spcPts val="0"/>
              </a:spcAft>
              <a:buSzPts val="840"/>
              <a:buNone/>
            </a:pPr>
            <a:endParaRPr sz="1200" dirty="0">
              <a:latin typeface="Calibri"/>
              <a:ea typeface="Calibri"/>
              <a:cs typeface="Calibri"/>
              <a:sym typeface="Calibri"/>
            </a:endParaRPr>
          </a:p>
          <a:p>
            <a:pPr marL="344488" lvl="0" indent="-344488" algn="l" rtl="0">
              <a:spcBef>
                <a:spcPts val="600"/>
              </a:spcBef>
              <a:spcAft>
                <a:spcPts val="0"/>
              </a:spcAft>
              <a:buSzPts val="840"/>
              <a:buNone/>
            </a:pPr>
            <a:endParaRPr sz="1200" dirty="0">
              <a:latin typeface="Calibri"/>
              <a:ea typeface="Calibri"/>
              <a:cs typeface="Calibri"/>
              <a:sym typeface="Calibri"/>
            </a:endParaRPr>
          </a:p>
          <a:p>
            <a:pPr marL="0" lvl="0" indent="0" algn="l" rtl="0">
              <a:spcBef>
                <a:spcPts val="600"/>
              </a:spcBef>
              <a:spcAft>
                <a:spcPts val="0"/>
              </a:spcAft>
              <a:buSzPts val="1680"/>
              <a:buNone/>
            </a:pPr>
            <a:endParaRPr b="1" dirty="0">
              <a:solidFill>
                <a:srgbClr val="002060"/>
              </a:solidFill>
            </a:endParaRPr>
          </a:p>
          <a:p>
            <a:pPr marL="0" lvl="0" indent="0" algn="l" rtl="0">
              <a:spcBef>
                <a:spcPts val="600"/>
              </a:spcBef>
              <a:spcAft>
                <a:spcPts val="0"/>
              </a:spcAft>
              <a:buSzPts val="1400"/>
              <a:buNone/>
            </a:pPr>
            <a:endParaRPr sz="2000" dirty="0">
              <a:solidFill>
                <a:srgbClr val="002060"/>
              </a:solidFill>
            </a:endParaRPr>
          </a:p>
          <a:p>
            <a:pPr marL="0" lvl="0" indent="0" algn="l" rtl="0">
              <a:spcBef>
                <a:spcPts val="600"/>
              </a:spcBef>
              <a:spcAft>
                <a:spcPts val="0"/>
              </a:spcAft>
              <a:buSzPts val="1400"/>
              <a:buNone/>
            </a:pPr>
            <a:endParaRPr sz="2000" dirty="0">
              <a:solidFill>
                <a:srgbClr val="002060"/>
              </a:solidFill>
            </a:endParaRPr>
          </a:p>
          <a:p>
            <a:pPr marL="0" lvl="0" indent="0" algn="l" rtl="0">
              <a:spcBef>
                <a:spcPts val="600"/>
              </a:spcBef>
              <a:spcAft>
                <a:spcPts val="0"/>
              </a:spcAft>
              <a:buSzPts val="1400"/>
              <a:buNone/>
            </a:pPr>
            <a:endParaRPr sz="2000" dirty="0">
              <a:solidFill>
                <a:srgbClr val="002060"/>
              </a:solidFill>
            </a:endParaRPr>
          </a:p>
        </p:txBody>
      </p:sp>
      <p:sp>
        <p:nvSpPr>
          <p:cNvPr id="5" name="Google Shape;912;p94">
            <a:extLst>
              <a:ext uri="{FF2B5EF4-FFF2-40B4-BE49-F238E27FC236}">
                <a16:creationId xmlns:a16="http://schemas.microsoft.com/office/drawing/2014/main" id="{DC923E57-E892-43EC-AAD7-5193F2194639}"/>
              </a:ext>
            </a:extLst>
          </p:cNvPr>
          <p:cNvSpPr txBox="1"/>
          <p:nvPr/>
        </p:nvSpPr>
        <p:spPr>
          <a:xfrm>
            <a:off x="533400" y="151529"/>
            <a:ext cx="7660725" cy="6010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3600"/>
              <a:buFont typeface="Calibri"/>
              <a:buNone/>
            </a:pP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Cov</a:t>
            </a:r>
            <a:r>
              <a:rPr lang="en-US" sz="28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Ntaub</a:t>
            </a:r>
            <a:r>
              <a:rPr lang="en-US" sz="28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Ntawv</a:t>
            </a:r>
            <a:r>
              <a:rPr lang="en-US" sz="28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Tshawb</a:t>
            </a:r>
            <a:r>
              <a:rPr lang="en-US" sz="28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Fawb</a:t>
            </a:r>
            <a:r>
              <a:rPr lang="en-US" sz="28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Siv Los </a:t>
            </a: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Qhia</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i="1" dirty="0">
                <a:solidFill>
                  <a:srgbClr val="002060"/>
                </a:solidFill>
                <a:effectLst>
                  <a:outerShdw blurRad="38100" dist="38100" dir="2700000" algn="tl">
                    <a:srgbClr val="000000">
                      <a:alpha val="43137"/>
                    </a:srgbClr>
                  </a:outerShdw>
                </a:effectLst>
                <a:latin typeface="Calibri"/>
                <a:ea typeface="Calibri"/>
                <a:cs typeface="Calibri"/>
                <a:sym typeface="Calibri"/>
              </a:rPr>
              <a:t>References)</a:t>
            </a:r>
            <a:endParaRPr sz="2800" dirty="0">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9"/>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z="1400">
                <a:solidFill>
                  <a:schemeClr val="lt1"/>
                </a:solidFill>
              </a:rPr>
              <a:t>34</a:t>
            </a:fld>
            <a:endParaRPr sz="1400" dirty="0">
              <a:solidFill>
                <a:schemeClr val="lt1"/>
              </a:solidFill>
            </a:endParaRPr>
          </a:p>
        </p:txBody>
      </p:sp>
      <p:sp>
        <p:nvSpPr>
          <p:cNvPr id="632" name="Google Shape;632;p79"/>
          <p:cNvSpPr txBox="1">
            <a:spLocks noGrp="1"/>
          </p:cNvSpPr>
          <p:nvPr>
            <p:ph type="body" idx="4294967295"/>
          </p:nvPr>
        </p:nvSpPr>
        <p:spPr>
          <a:xfrm>
            <a:off x="533400" y="1039091"/>
            <a:ext cx="7966364" cy="3240459"/>
          </a:xfrm>
          <a:prstGeom prst="rect">
            <a:avLst/>
          </a:prstGeom>
          <a:noFill/>
          <a:ln>
            <a:noFill/>
          </a:ln>
        </p:spPr>
        <p:txBody>
          <a:bodyPr spcFirstLastPara="1" wrap="square" lIns="91425" tIns="91425" rIns="91425" bIns="91425" anchor="t" anchorCtr="0">
            <a:noAutofit/>
          </a:bodyPr>
          <a:lstStyle/>
          <a:p>
            <a:pPr marL="344488" indent="-344488">
              <a:spcBef>
                <a:spcPts val="0"/>
              </a:spcBef>
              <a:buNone/>
            </a:pPr>
            <a:r>
              <a:rPr lang="en-US" sz="1200" dirty="0">
                <a:latin typeface="Calibri" charset="0"/>
                <a:ea typeface="Calibri" charset="0"/>
                <a:cs typeface="Calibri" charset="0"/>
              </a:rPr>
              <a:t>Porras, D.A., </a:t>
            </a:r>
            <a:r>
              <a:rPr lang="en-US" sz="1200" dirty="0" err="1">
                <a:latin typeface="Calibri" charset="0"/>
                <a:ea typeface="Calibri" charset="0"/>
                <a:cs typeface="Calibri" charset="0"/>
              </a:rPr>
              <a:t>Ee</a:t>
            </a:r>
            <a:r>
              <a:rPr lang="en-US" sz="1200" dirty="0">
                <a:latin typeface="Calibri" charset="0"/>
                <a:ea typeface="Calibri" charset="0"/>
                <a:cs typeface="Calibri" charset="0"/>
              </a:rPr>
              <a:t>, J., &amp;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P.C. (2014). Employer preferences: Do bilingual applicants and employees experience an advantage? In R.M. Callahan &amp; P.C.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(Eds.), </a:t>
            </a:r>
            <a:r>
              <a:rPr lang="en-US" sz="1200" i="1" dirty="0">
                <a:latin typeface="Calibri" charset="0"/>
                <a:ea typeface="Calibri" charset="0"/>
                <a:cs typeface="Calibri" charset="0"/>
              </a:rPr>
              <a:t>The bilingual advantage: Language, literacy and the US labor market</a:t>
            </a:r>
            <a:r>
              <a:rPr lang="en-US" sz="1200" dirty="0">
                <a:latin typeface="Calibri" charset="0"/>
                <a:ea typeface="Calibri" charset="0"/>
                <a:cs typeface="Calibri" charset="0"/>
              </a:rPr>
              <a:t> (234–257). Bristol, UK: Multilingual Matters.</a:t>
            </a:r>
          </a:p>
          <a:p>
            <a:pPr marL="344488" indent="-344488">
              <a:spcBef>
                <a:spcPts val="0"/>
              </a:spcBef>
              <a:buNone/>
            </a:pPr>
            <a:r>
              <a:rPr lang="en-US" sz="1200" dirty="0" err="1">
                <a:latin typeface="Calibri" charset="0"/>
                <a:ea typeface="Calibri" charset="0"/>
                <a:cs typeface="Calibri" charset="0"/>
              </a:rPr>
              <a:t>Rumbaut</a:t>
            </a:r>
            <a:r>
              <a:rPr lang="en-US" sz="1200" dirty="0">
                <a:latin typeface="Calibri" charset="0"/>
                <a:ea typeface="Calibri" charset="0"/>
                <a:cs typeface="Calibri" charset="0"/>
              </a:rPr>
              <a:t>, R.G. (2014). English plus: Exploring the socioeconomic benefits of bilingualism in Southern California. In R.M. Callahan &amp; P.C.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(Eds.), </a:t>
            </a:r>
            <a:r>
              <a:rPr lang="en-US" sz="1200" i="1" dirty="0">
                <a:latin typeface="Calibri" charset="0"/>
                <a:ea typeface="Calibri" charset="0"/>
                <a:cs typeface="Calibri" charset="0"/>
              </a:rPr>
              <a:t>The bilingual advantage: Language, literacy and the US labor market </a:t>
            </a:r>
            <a:r>
              <a:rPr lang="en-US" sz="1200" dirty="0">
                <a:latin typeface="Calibri" charset="0"/>
                <a:ea typeface="Calibri" charset="0"/>
                <a:cs typeface="Calibri" charset="0"/>
              </a:rPr>
              <a:t>(182–210). Bristol, UK: Multilingual Matters.</a:t>
            </a:r>
          </a:p>
          <a:p>
            <a:pPr marL="344488" indent="-344488">
              <a:spcBef>
                <a:spcPts val="0"/>
              </a:spcBef>
              <a:buNone/>
            </a:pPr>
            <a:r>
              <a:rPr lang="en-US" sz="1200" dirty="0" err="1">
                <a:latin typeface="Calibri" charset="0"/>
                <a:ea typeface="Calibri" charset="0"/>
                <a:cs typeface="Calibri" charset="0"/>
              </a:rPr>
              <a:t>Santibañez</a:t>
            </a:r>
            <a:r>
              <a:rPr lang="en-US" sz="1200" dirty="0">
                <a:latin typeface="Calibri" charset="0"/>
                <a:ea typeface="Calibri" charset="0"/>
                <a:cs typeface="Calibri" charset="0"/>
              </a:rPr>
              <a:t>, L., &amp; </a:t>
            </a:r>
            <a:r>
              <a:rPr lang="en-US" sz="1200" dirty="0" err="1">
                <a:latin typeface="Calibri" charset="0"/>
                <a:ea typeface="Calibri" charset="0"/>
                <a:cs typeface="Calibri" charset="0"/>
              </a:rPr>
              <a:t>Zárate</a:t>
            </a:r>
            <a:r>
              <a:rPr lang="en-US" sz="1200" dirty="0">
                <a:latin typeface="Calibri" charset="0"/>
                <a:ea typeface="Calibri" charset="0"/>
                <a:cs typeface="Calibri" charset="0"/>
              </a:rPr>
              <a:t>, M.E. (2014). Bilinguals in the US and college enrollment. In R.M. Callahan &amp; P.C.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(Eds.), </a:t>
            </a:r>
            <a:r>
              <a:rPr lang="en-US" sz="1200" i="1" dirty="0">
                <a:latin typeface="Calibri" charset="0"/>
                <a:ea typeface="Calibri" charset="0"/>
                <a:cs typeface="Calibri" charset="0"/>
              </a:rPr>
              <a:t>The bilingual advantage: Language, literacy and the US labor market </a:t>
            </a:r>
            <a:r>
              <a:rPr lang="en-US" sz="1200" dirty="0">
                <a:latin typeface="Calibri" charset="0"/>
                <a:ea typeface="Calibri" charset="0"/>
                <a:cs typeface="Calibri" charset="0"/>
              </a:rPr>
              <a:t>(211–233). Bristol, UK: Multilingual Matters.</a:t>
            </a:r>
          </a:p>
          <a:p>
            <a:pPr marL="344488" indent="-344488">
              <a:spcBef>
                <a:spcPts val="0"/>
              </a:spcBef>
              <a:buNone/>
            </a:pPr>
            <a:r>
              <a:rPr lang="en-US" sz="1200" dirty="0">
                <a:latin typeface="Calibri" charset="0"/>
                <a:ea typeface="Calibri" charset="0"/>
                <a:cs typeface="Calibri" charset="0"/>
              </a:rPr>
              <a:t>Seal of Biliteracy. (2019). </a:t>
            </a:r>
            <a:r>
              <a:rPr lang="en-US" sz="1200" i="1" dirty="0">
                <a:latin typeface="Calibri" charset="0"/>
                <a:ea typeface="Calibri" charset="0"/>
                <a:cs typeface="Calibri" charset="0"/>
              </a:rPr>
              <a:t>Seal of Biliteracy. </a:t>
            </a:r>
            <a:r>
              <a:rPr lang="en-US" sz="1200" dirty="0">
                <a:latin typeface="Calibri" charset="0"/>
                <a:ea typeface="Calibri" charset="0"/>
                <a:cs typeface="Calibri" charset="0"/>
              </a:rPr>
              <a:t>Retrieved from </a:t>
            </a:r>
            <a:r>
              <a:rPr lang="en-US" sz="1200" dirty="0">
                <a:latin typeface="Calibri" charset="0"/>
                <a:ea typeface="Calibri" charset="0"/>
                <a:cs typeface="Calibri" charset="0"/>
                <a:hlinkClick r:id="rId3"/>
              </a:rPr>
              <a:t>https://sealofbiliteracy.org/</a:t>
            </a:r>
            <a:r>
              <a:rPr lang="en-US" sz="1200" dirty="0">
                <a:latin typeface="Calibri" charset="0"/>
                <a:ea typeface="Calibri" charset="0"/>
                <a:cs typeface="Calibri" charset="0"/>
              </a:rPr>
              <a:t>. [Map retrieved on November 3, 2019.]</a:t>
            </a:r>
          </a:p>
          <a:p>
            <a:pPr marL="344488" indent="-344488">
              <a:buNone/>
            </a:pPr>
            <a:endParaRPr lang="en-US" sz="1200" dirty="0">
              <a:latin typeface="Calibri" charset="0"/>
              <a:ea typeface="Calibri" charset="0"/>
              <a:cs typeface="Calibri" charset="0"/>
            </a:endParaRPr>
          </a:p>
          <a:p>
            <a:pPr marL="344488" indent="-344488">
              <a:buNone/>
            </a:pPr>
            <a:endParaRPr lang="en-US" sz="1200" dirty="0">
              <a:latin typeface="Calibri" charset="0"/>
              <a:ea typeface="Calibri" charset="0"/>
              <a:cs typeface="Calibri" charset="0"/>
            </a:endParaRPr>
          </a:p>
          <a:p>
            <a:pPr marL="344488" lvl="0" indent="-344488" algn="l" rtl="0">
              <a:spcBef>
                <a:spcPts val="600"/>
              </a:spcBef>
              <a:spcAft>
                <a:spcPts val="0"/>
              </a:spcAft>
              <a:buSzPts val="840"/>
              <a:buNone/>
            </a:pPr>
            <a:endParaRPr sz="1200" dirty="0">
              <a:latin typeface="Calibri"/>
              <a:ea typeface="Calibri"/>
              <a:cs typeface="Calibri"/>
              <a:sym typeface="Calibri"/>
            </a:endParaRPr>
          </a:p>
          <a:p>
            <a:pPr marL="344488" lvl="0" indent="-344488" algn="l" rtl="0">
              <a:spcBef>
                <a:spcPts val="600"/>
              </a:spcBef>
              <a:spcAft>
                <a:spcPts val="0"/>
              </a:spcAft>
              <a:buSzPts val="840"/>
              <a:buNone/>
            </a:pPr>
            <a:endParaRPr sz="1200" dirty="0">
              <a:latin typeface="Calibri"/>
              <a:ea typeface="Calibri"/>
              <a:cs typeface="Calibri"/>
              <a:sym typeface="Calibri"/>
            </a:endParaRPr>
          </a:p>
          <a:p>
            <a:pPr marL="344488" lvl="0" indent="-344488" algn="l" rtl="0">
              <a:spcBef>
                <a:spcPts val="600"/>
              </a:spcBef>
              <a:spcAft>
                <a:spcPts val="0"/>
              </a:spcAft>
              <a:buSzPts val="840"/>
              <a:buNone/>
            </a:pPr>
            <a:endParaRPr sz="1200" dirty="0">
              <a:latin typeface="Calibri"/>
              <a:ea typeface="Calibri"/>
              <a:cs typeface="Calibri"/>
              <a:sym typeface="Calibri"/>
            </a:endParaRPr>
          </a:p>
          <a:p>
            <a:pPr marL="0" lvl="0" indent="0" algn="l" rtl="0">
              <a:spcBef>
                <a:spcPts val="600"/>
              </a:spcBef>
              <a:spcAft>
                <a:spcPts val="0"/>
              </a:spcAft>
              <a:buSzPts val="1680"/>
              <a:buNone/>
            </a:pPr>
            <a:endParaRPr b="1" dirty="0">
              <a:solidFill>
                <a:srgbClr val="002060"/>
              </a:solidFill>
            </a:endParaRPr>
          </a:p>
          <a:p>
            <a:pPr marL="0" lvl="0" indent="0" algn="l" rtl="0">
              <a:spcBef>
                <a:spcPts val="600"/>
              </a:spcBef>
              <a:spcAft>
                <a:spcPts val="0"/>
              </a:spcAft>
              <a:buSzPts val="1400"/>
              <a:buNone/>
            </a:pPr>
            <a:endParaRPr sz="2000" dirty="0">
              <a:solidFill>
                <a:srgbClr val="002060"/>
              </a:solidFill>
            </a:endParaRPr>
          </a:p>
          <a:p>
            <a:pPr marL="0" lvl="0" indent="0" algn="l" rtl="0">
              <a:spcBef>
                <a:spcPts val="600"/>
              </a:spcBef>
              <a:spcAft>
                <a:spcPts val="0"/>
              </a:spcAft>
              <a:buSzPts val="1400"/>
              <a:buNone/>
            </a:pPr>
            <a:endParaRPr sz="2000" dirty="0">
              <a:solidFill>
                <a:srgbClr val="002060"/>
              </a:solidFill>
            </a:endParaRPr>
          </a:p>
          <a:p>
            <a:pPr marL="0" lvl="0" indent="0" algn="l" rtl="0">
              <a:spcBef>
                <a:spcPts val="600"/>
              </a:spcBef>
              <a:spcAft>
                <a:spcPts val="0"/>
              </a:spcAft>
              <a:buSzPts val="1400"/>
              <a:buNone/>
            </a:pPr>
            <a:endParaRPr sz="2000" dirty="0">
              <a:solidFill>
                <a:srgbClr val="002060"/>
              </a:solidFill>
            </a:endParaRPr>
          </a:p>
        </p:txBody>
      </p:sp>
      <p:sp>
        <p:nvSpPr>
          <p:cNvPr id="5" name="Google Shape;912;p94">
            <a:extLst>
              <a:ext uri="{FF2B5EF4-FFF2-40B4-BE49-F238E27FC236}">
                <a16:creationId xmlns:a16="http://schemas.microsoft.com/office/drawing/2014/main" id="{DC923E57-E892-43EC-AAD7-5193F2194639}"/>
              </a:ext>
            </a:extLst>
          </p:cNvPr>
          <p:cNvSpPr txBox="1"/>
          <p:nvPr/>
        </p:nvSpPr>
        <p:spPr>
          <a:xfrm>
            <a:off x="533400" y="151529"/>
            <a:ext cx="7660725" cy="6010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3600"/>
              <a:buFont typeface="Calibri"/>
              <a:buNone/>
            </a:pP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Cov</a:t>
            </a:r>
            <a:r>
              <a:rPr lang="en-US" sz="28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Ntaub</a:t>
            </a:r>
            <a:r>
              <a:rPr lang="en-US" sz="28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Ntawv</a:t>
            </a:r>
            <a:r>
              <a:rPr lang="en-US" sz="28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Tshawb</a:t>
            </a:r>
            <a:r>
              <a:rPr lang="en-US" sz="28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Fawb</a:t>
            </a:r>
            <a:r>
              <a:rPr lang="en-US" sz="28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Siv Los </a:t>
            </a:r>
            <a:r>
              <a:rPr lang="en-US" sz="28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Qhia</a:t>
            </a:r>
            <a:r>
              <a:rPr lang="en-US" sz="28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800" i="1" dirty="0">
                <a:solidFill>
                  <a:srgbClr val="002060"/>
                </a:solidFill>
                <a:effectLst>
                  <a:outerShdw blurRad="38100" dist="38100" dir="2700000" algn="tl">
                    <a:srgbClr val="000000">
                      <a:alpha val="43137"/>
                    </a:srgbClr>
                  </a:outerShdw>
                </a:effectLst>
                <a:latin typeface="Calibri"/>
                <a:ea typeface="Calibri"/>
                <a:cs typeface="Calibri"/>
                <a:sym typeface="Calibri"/>
              </a:rPr>
              <a:t>References)</a:t>
            </a:r>
            <a:endParaRPr sz="2800"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EF471865-2AAC-0949-8EA0-E09700BF7595}"/>
              </a:ext>
            </a:extLst>
          </p:cNvPr>
          <p:cNvSpPr txBox="1"/>
          <p:nvPr/>
        </p:nvSpPr>
        <p:spPr>
          <a:xfrm>
            <a:off x="441900" y="3321219"/>
            <a:ext cx="7796921" cy="1661993"/>
          </a:xfrm>
          <a:prstGeom prst="rect">
            <a:avLst/>
          </a:prstGeom>
          <a:noFill/>
        </p:spPr>
        <p:txBody>
          <a:bodyPr wrap="square">
            <a:spAutoFit/>
          </a:bodyPr>
          <a:lstStyle/>
          <a:p>
            <a:pPr marL="350838" indent="-350838">
              <a:buNone/>
            </a:pP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Acknowledgements</a:t>
            </a:r>
          </a:p>
          <a:p>
            <a:pPr marL="0" indent="0">
              <a:buNone/>
            </a:pPr>
            <a:r>
              <a:rPr lang="en-US" sz="1400" dirty="0">
                <a:latin typeface="Calibri" panose="020F0502020204030204" pitchFamily="34" charset="0"/>
                <a:cs typeface="Calibri" panose="020F0502020204030204" pitchFamily="34" charset="0"/>
              </a:rPr>
              <a:t>Clipart taken from </a:t>
            </a:r>
            <a:r>
              <a:rPr lang="en-US" sz="1400" dirty="0" err="1">
                <a:latin typeface="Calibri" panose="020F0502020204030204" pitchFamily="34" charset="0"/>
                <a:cs typeface="Calibri" panose="020F0502020204030204" pitchFamily="34" charset="0"/>
              </a:rPr>
              <a:t>Clipart.email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Clipartpanda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dreamstime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flickr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Maxpixel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Phillipmartin</a:t>
            </a:r>
            <a:r>
              <a:rPr lang="en-US" sz="1400" dirty="0">
                <a:latin typeface="Calibri" panose="020F0502020204030204" pitchFamily="34" charset="0"/>
                <a:cs typeface="Calibri" panose="020F0502020204030204" pitchFamily="34" charset="0"/>
              </a:rPr>
              <a:t>, Pickit, </a:t>
            </a:r>
            <a:r>
              <a:rPr lang="en-US" sz="1400" dirty="0" err="1">
                <a:latin typeface="Calibri" panose="020F0502020204030204" pitchFamily="34" charset="0"/>
                <a:cs typeface="Calibri" panose="020F0502020204030204" pitchFamily="34" charset="0"/>
              </a:rPr>
              <a:t>Pixabay</a:t>
            </a:r>
            <a:r>
              <a:rPr lang="en-US" sz="14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and </a:t>
            </a:r>
            <a:r>
              <a:rPr lang="en-US" sz="1400" dirty="0" err="1">
                <a:latin typeface="Calibri" panose="020F0502020204030204" pitchFamily="34" charset="0"/>
                <a:cs typeface="Calibri" panose="020F0502020204030204" pitchFamily="34" charset="0"/>
              </a:rPr>
              <a:t>pxhere</a:t>
            </a:r>
            <a:r>
              <a:rPr lang="en-US"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are  copyright-free and do not require permission or attribution.</a:t>
            </a:r>
          </a:p>
          <a:p>
            <a:pPr marL="0" indent="0">
              <a:buNone/>
            </a:pPr>
            <a:endParaRPr lang="en-US" dirty="0">
              <a:solidFill>
                <a:srgbClr val="002060"/>
              </a:solidFill>
              <a:latin typeface="Calibri" panose="020F0502020204030204" pitchFamily="34" charset="0"/>
              <a:cs typeface="Calibri" panose="020F0502020204030204" pitchFamily="34" charset="0"/>
            </a:endParaRPr>
          </a:p>
          <a:p>
            <a:r>
              <a:rPr lang="en-US" dirty="0"/>
              <a:t>The following images are reproduced with permission from their respective sources:</a:t>
            </a:r>
          </a:p>
          <a:p>
            <a:pPr marL="285750" indent="-285750">
              <a:buFont typeface="Arial" panose="020B0604020202020204" pitchFamily="34" charset="0"/>
              <a:buChar char="•"/>
            </a:pPr>
            <a:r>
              <a:rPr lang="en-US" dirty="0"/>
              <a:t>Slide 23: R.J. Lozada (https://</a:t>
            </a:r>
            <a:r>
              <a:rPr lang="en-US" dirty="0" err="1"/>
              <a:t>vimeo.com</a:t>
            </a:r>
            <a:r>
              <a:rPr lang="en-US" dirty="0"/>
              <a:t>/55717676)</a:t>
            </a:r>
          </a:p>
        </p:txBody>
      </p:sp>
    </p:spTree>
    <p:extLst>
      <p:ext uri="{BB962C8B-B14F-4D97-AF65-F5344CB8AC3E}">
        <p14:creationId xmlns:p14="http://schemas.microsoft.com/office/powerpoint/2010/main" val="805159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5DA9D1-CEF3-8044-861E-E0795B234D0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35</a:t>
            </a:fld>
            <a:endParaRPr lang="en-US" dirty="0">
              <a:solidFill>
                <a:schemeClr val="bg1"/>
              </a:solidFill>
            </a:endParaRPr>
          </a:p>
        </p:txBody>
      </p:sp>
      <p:sp>
        <p:nvSpPr>
          <p:cNvPr id="3" name="Text Placeholder 2">
            <a:extLst>
              <a:ext uri="{FF2B5EF4-FFF2-40B4-BE49-F238E27FC236}">
                <a16:creationId xmlns:a16="http://schemas.microsoft.com/office/drawing/2014/main" id="{8DD336D1-E867-F64B-8F1F-1C745BD23F6B}"/>
              </a:ext>
            </a:extLst>
          </p:cNvPr>
          <p:cNvSpPr txBox="1">
            <a:spLocks/>
          </p:cNvSpPr>
          <p:nvPr/>
        </p:nvSpPr>
        <p:spPr>
          <a:xfrm>
            <a:off x="4200041" y="495216"/>
            <a:ext cx="4538575" cy="32924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a:spcBef>
                <a:spcPts val="400"/>
              </a:spcBef>
            </a:pPr>
            <a:r>
              <a:rPr lang="en-US" sz="1800" dirty="0">
                <a:solidFill>
                  <a:srgbClr val="002060"/>
                </a:solidFill>
              </a:rPr>
              <a:t>Amanda Lea (Eastern Carver County)</a:t>
            </a:r>
          </a:p>
          <a:p>
            <a:pPr>
              <a:spcBef>
                <a:spcPts val="400"/>
              </a:spcBef>
            </a:pPr>
            <a:r>
              <a:rPr lang="en-US" sz="1800" dirty="0">
                <a:solidFill>
                  <a:srgbClr val="002060"/>
                </a:solidFill>
              </a:rPr>
              <a:t>Cathy Camarena (St. Paul)</a:t>
            </a:r>
          </a:p>
          <a:p>
            <a:pPr>
              <a:spcBef>
                <a:spcPts val="400"/>
              </a:spcBef>
            </a:pPr>
            <a:r>
              <a:rPr lang="en-US" sz="1800" dirty="0">
                <a:solidFill>
                  <a:srgbClr val="002060"/>
                </a:solidFill>
              </a:rPr>
              <a:t>Teresa Chavez (Roseville)</a:t>
            </a:r>
          </a:p>
          <a:p>
            <a:pPr>
              <a:spcBef>
                <a:spcPts val="400"/>
              </a:spcBef>
            </a:pPr>
            <a:r>
              <a:rPr lang="en-US" sz="1800" dirty="0">
                <a:solidFill>
                  <a:srgbClr val="002060"/>
                </a:solidFill>
              </a:rPr>
              <a:t>Carolina </a:t>
            </a:r>
            <a:r>
              <a:rPr lang="en-US" sz="1800" dirty="0" err="1">
                <a:solidFill>
                  <a:srgbClr val="002060"/>
                </a:solidFill>
              </a:rPr>
              <a:t>DuFault</a:t>
            </a:r>
            <a:r>
              <a:rPr lang="en-US" sz="1800" dirty="0">
                <a:solidFill>
                  <a:srgbClr val="002060"/>
                </a:solidFill>
              </a:rPr>
              <a:t> (Risen Christ)</a:t>
            </a:r>
          </a:p>
          <a:p>
            <a:pPr>
              <a:spcBef>
                <a:spcPts val="400"/>
              </a:spcBef>
            </a:pPr>
            <a:r>
              <a:rPr lang="en-US" sz="1800" dirty="0">
                <a:solidFill>
                  <a:srgbClr val="002060"/>
                </a:solidFill>
              </a:rPr>
              <a:t>Tara W. Fortune (UMN)</a:t>
            </a:r>
          </a:p>
          <a:p>
            <a:pPr>
              <a:spcBef>
                <a:spcPts val="400"/>
              </a:spcBef>
            </a:pPr>
            <a:r>
              <a:rPr lang="en-US" sz="1800" dirty="0">
                <a:solidFill>
                  <a:srgbClr val="002060"/>
                </a:solidFill>
              </a:rPr>
              <a:t>Leticia </a:t>
            </a:r>
            <a:r>
              <a:rPr lang="en-US" sz="1800" dirty="0" err="1">
                <a:solidFill>
                  <a:srgbClr val="002060"/>
                </a:solidFill>
              </a:rPr>
              <a:t>Guadarrama</a:t>
            </a:r>
            <a:r>
              <a:rPr lang="en-US" sz="1800" dirty="0">
                <a:solidFill>
                  <a:srgbClr val="002060"/>
                </a:solidFill>
              </a:rPr>
              <a:t> (Minneapolis)</a:t>
            </a:r>
          </a:p>
          <a:p>
            <a:pPr>
              <a:spcBef>
                <a:spcPts val="400"/>
              </a:spcBef>
            </a:pPr>
            <a:r>
              <a:rPr lang="en-US" sz="1800" dirty="0">
                <a:solidFill>
                  <a:srgbClr val="002060"/>
                </a:solidFill>
              </a:rPr>
              <a:t>Liz Hathaway-</a:t>
            </a:r>
            <a:r>
              <a:rPr lang="en-US" sz="1800" dirty="0" err="1">
                <a:solidFill>
                  <a:srgbClr val="002060"/>
                </a:solidFill>
              </a:rPr>
              <a:t>Castelán</a:t>
            </a:r>
            <a:r>
              <a:rPr lang="en-US" sz="1800" dirty="0">
                <a:solidFill>
                  <a:srgbClr val="002060"/>
                </a:solidFill>
              </a:rPr>
              <a:t> (St. Paul) </a:t>
            </a:r>
          </a:p>
          <a:p>
            <a:pPr>
              <a:spcBef>
                <a:spcPts val="400"/>
              </a:spcBef>
            </a:pPr>
            <a:r>
              <a:rPr lang="en-US" sz="1800" dirty="0">
                <a:solidFill>
                  <a:srgbClr val="002060"/>
                </a:solidFill>
              </a:rPr>
              <a:t>Laura Hofer (Richfield)</a:t>
            </a:r>
          </a:p>
          <a:p>
            <a:pPr>
              <a:spcBef>
                <a:spcPts val="400"/>
              </a:spcBef>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(St. Paul)</a:t>
            </a:r>
          </a:p>
          <a:p>
            <a:pPr>
              <a:spcBef>
                <a:spcPts val="400"/>
              </a:spcBef>
            </a:pPr>
            <a:r>
              <a:rPr lang="en-US" sz="1800" dirty="0">
                <a:solidFill>
                  <a:srgbClr val="002060"/>
                </a:solidFill>
              </a:rPr>
              <a:t>Corina Pastrana (Minneapolis)</a:t>
            </a:r>
          </a:p>
          <a:p>
            <a:pPr>
              <a:spcBef>
                <a:spcPts val="400"/>
              </a:spcBef>
            </a:pPr>
            <a:r>
              <a:rPr lang="en-US" sz="1800" dirty="0">
                <a:solidFill>
                  <a:srgbClr val="002060"/>
                </a:solidFill>
              </a:rPr>
              <a:t>Melissa Richards de </a:t>
            </a:r>
            <a:r>
              <a:rPr lang="en-US" sz="1800" dirty="0" err="1">
                <a:solidFill>
                  <a:srgbClr val="002060"/>
                </a:solidFill>
              </a:rPr>
              <a:t>Campaña</a:t>
            </a:r>
            <a:r>
              <a:rPr lang="en-US" sz="1800" dirty="0">
                <a:solidFill>
                  <a:srgbClr val="002060"/>
                </a:solidFill>
              </a:rPr>
              <a:t> (St. Paul)</a:t>
            </a:r>
          </a:p>
          <a:p>
            <a:pPr>
              <a:spcBef>
                <a:spcPts val="400"/>
              </a:spcBef>
            </a:pPr>
            <a:r>
              <a:rPr lang="en-US" sz="1800" dirty="0">
                <a:solidFill>
                  <a:srgbClr val="002060"/>
                </a:solidFill>
              </a:rPr>
              <a:t>Anita </a:t>
            </a:r>
            <a:r>
              <a:rPr lang="en-US" sz="1800" dirty="0" err="1">
                <a:solidFill>
                  <a:srgbClr val="002060"/>
                </a:solidFill>
              </a:rPr>
              <a:t>Sasse</a:t>
            </a:r>
            <a:r>
              <a:rPr lang="en-US" sz="1800" dirty="0">
                <a:solidFill>
                  <a:srgbClr val="002060"/>
                </a:solidFill>
              </a:rPr>
              <a:t> (Northfield)</a:t>
            </a:r>
          </a:p>
          <a:p>
            <a:pPr>
              <a:spcBef>
                <a:spcPts val="400"/>
              </a:spcBef>
            </a:pPr>
            <a:r>
              <a:rPr lang="en-US" sz="1800" dirty="0">
                <a:solidFill>
                  <a:srgbClr val="002060"/>
                </a:solidFill>
              </a:rPr>
              <a:t>Kate </a:t>
            </a:r>
            <a:r>
              <a:rPr lang="en-US" sz="1800" dirty="0" err="1">
                <a:solidFill>
                  <a:srgbClr val="002060"/>
                </a:solidFill>
              </a:rPr>
              <a:t>Trexel</a:t>
            </a:r>
            <a:r>
              <a:rPr lang="en-US" sz="1800" dirty="0">
                <a:solidFill>
                  <a:srgbClr val="002060"/>
                </a:solidFill>
              </a:rPr>
              <a:t> (UMN)</a:t>
            </a:r>
          </a:p>
          <a:p>
            <a:pPr>
              <a:spcBef>
                <a:spcPts val="400"/>
              </a:spcBef>
            </a:pPr>
            <a:r>
              <a:rPr lang="en-US" sz="1800" dirty="0">
                <a:solidFill>
                  <a:srgbClr val="002060"/>
                </a:solidFill>
              </a:rPr>
              <a:t>Megan Unger (Minneapolis)</a:t>
            </a:r>
          </a:p>
          <a:p>
            <a:endParaRPr lang="en-US" sz="1800" dirty="0"/>
          </a:p>
        </p:txBody>
      </p:sp>
      <p:sp>
        <p:nvSpPr>
          <p:cNvPr id="6" name="Content Placeholder 3">
            <a:extLst>
              <a:ext uri="{FF2B5EF4-FFF2-40B4-BE49-F238E27FC236}">
                <a16:creationId xmlns:a16="http://schemas.microsoft.com/office/drawing/2014/main" id="{596247A7-5AEA-41DD-8607-AEF841D6E926}"/>
              </a:ext>
            </a:extLst>
          </p:cNvPr>
          <p:cNvSpPr txBox="1">
            <a:spLocks/>
          </p:cNvSpPr>
          <p:nvPr/>
        </p:nvSpPr>
        <p:spPr>
          <a:xfrm>
            <a:off x="268783" y="351303"/>
            <a:ext cx="3981450" cy="32924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marL="0" indent="0">
              <a:buFont typeface="Noto Sans Symbols"/>
              <a:buNone/>
            </a:pPr>
            <a:r>
              <a:rPr lang="en-US" sz="2000" dirty="0">
                <a:solidFill>
                  <a:srgbClr val="002060"/>
                </a:solidFill>
              </a:rPr>
              <a:t>University of  Minnesota:</a:t>
            </a:r>
          </a:p>
          <a:p>
            <a:r>
              <a:rPr lang="en-US" sz="2000" dirty="0">
                <a:solidFill>
                  <a:srgbClr val="002060"/>
                </a:solidFill>
              </a:rPr>
              <a:t>Maureen Curran-Dorsano</a:t>
            </a:r>
          </a:p>
          <a:p>
            <a:r>
              <a:rPr lang="en-US" sz="2000" dirty="0">
                <a:solidFill>
                  <a:srgbClr val="002060"/>
                </a:solidFill>
              </a:rPr>
              <a:t>Diane J. </a:t>
            </a:r>
            <a:r>
              <a:rPr lang="en-US" sz="2000" dirty="0" err="1">
                <a:solidFill>
                  <a:srgbClr val="002060"/>
                </a:solidFill>
              </a:rPr>
              <a:t>Tedick</a:t>
            </a:r>
            <a:endParaRPr lang="en-US" sz="2000" dirty="0">
              <a:solidFill>
                <a:srgbClr val="002060"/>
              </a:solidFill>
            </a:endParaRPr>
          </a:p>
          <a:p>
            <a:r>
              <a:rPr lang="en-US" sz="1800" dirty="0">
                <a:solidFill>
                  <a:srgbClr val="002060"/>
                </a:solidFill>
              </a:rPr>
              <a:t>Corinne Mathieu</a:t>
            </a:r>
          </a:p>
          <a:p>
            <a:endParaRPr lang="en-US" sz="1000" dirty="0">
              <a:solidFill>
                <a:srgbClr val="002060"/>
              </a:solidFill>
            </a:endParaRPr>
          </a:p>
          <a:p>
            <a:pPr marL="0" indent="0">
              <a:buFont typeface="Noto Sans Symbols"/>
              <a:buNone/>
            </a:pPr>
            <a:r>
              <a:rPr lang="en-US" sz="1600" dirty="0" err="1">
                <a:solidFill>
                  <a:srgbClr val="002060"/>
                </a:solidFill>
                <a:effectLst/>
                <a:latin typeface="Segoe UI" panose="020B0502040204020203" pitchFamily="34" charset="0"/>
                <a:ea typeface="Times New Roman" panose="02020603050405020304" pitchFamily="18" charset="0"/>
              </a:rPr>
              <a:t>Ua</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tsaug</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tshwj</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xeeb</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rau</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peb</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cov</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txhais</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ntaub</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ntawv</a:t>
            </a:r>
            <a:r>
              <a:rPr lang="en-US" sz="1600" dirty="0">
                <a:solidFill>
                  <a:srgbClr val="002060"/>
                </a:solidFill>
              </a:rPr>
              <a:t>:</a:t>
            </a:r>
          </a:p>
          <a:p>
            <a:pPr marL="398463" indent="-276225">
              <a:buSzPct val="100000"/>
              <a:buFont typeface="Arial" panose="020B0604020202020204" pitchFamily="34" charset="0"/>
              <a:buChar char="•"/>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a:t>
            </a:r>
          </a:p>
          <a:p>
            <a:pPr marL="114300" indent="285750">
              <a:buFont typeface="Arial" panose="020B0604020202020204" pitchFamily="34" charset="0"/>
              <a:buChar char="•"/>
            </a:pPr>
            <a:r>
              <a:rPr lang="en-US" sz="1800" dirty="0">
                <a:solidFill>
                  <a:srgbClr val="002060"/>
                </a:solidFill>
              </a:rPr>
              <a:t>See </a:t>
            </a:r>
            <a:r>
              <a:rPr lang="en-US" sz="1800" dirty="0" err="1">
                <a:solidFill>
                  <a:srgbClr val="002060"/>
                </a:solidFill>
              </a:rPr>
              <a:t>Pha</a:t>
            </a:r>
            <a:r>
              <a:rPr lang="en-US" sz="1800" dirty="0">
                <a:solidFill>
                  <a:srgbClr val="002060"/>
                </a:solidFill>
              </a:rPr>
              <a:t> </a:t>
            </a:r>
            <a:r>
              <a:rPr lang="en-US" sz="1800" dirty="0" err="1">
                <a:solidFill>
                  <a:srgbClr val="002060"/>
                </a:solidFill>
              </a:rPr>
              <a:t>Vang</a:t>
            </a:r>
            <a:endParaRPr lang="en-US" sz="1800" dirty="0">
              <a:solidFill>
                <a:srgbClr val="002060"/>
              </a:solidFill>
            </a:endParaRPr>
          </a:p>
          <a:p>
            <a:pPr marL="114300" indent="285750">
              <a:buFont typeface="Arial" panose="020B0604020202020204" pitchFamily="34" charset="0"/>
              <a:buChar char="•"/>
            </a:pPr>
            <a:r>
              <a:rPr lang="es-ES" sz="1800" dirty="0">
                <a:solidFill>
                  <a:srgbClr val="002060"/>
                </a:solidFill>
              </a:rPr>
              <a:t>May Lee </a:t>
            </a:r>
            <a:r>
              <a:rPr lang="es-ES" sz="1800" dirty="0" err="1">
                <a:solidFill>
                  <a:srgbClr val="002060"/>
                </a:solidFill>
              </a:rPr>
              <a:t>Xiong</a:t>
            </a:r>
            <a:endParaRPr lang="es-ES" sz="1800" dirty="0">
              <a:solidFill>
                <a:srgbClr val="002060"/>
              </a:solidFill>
            </a:endParaRPr>
          </a:p>
          <a:p>
            <a:pPr marL="114300" indent="285750">
              <a:buFont typeface="Arial" panose="020B0604020202020204" pitchFamily="34" charset="0"/>
              <a:buChar char="•"/>
            </a:pPr>
            <a:r>
              <a:rPr lang="es-ES" sz="1800" dirty="0" err="1">
                <a:solidFill>
                  <a:srgbClr val="002060"/>
                </a:solidFill>
              </a:rPr>
              <a:t>Phoua</a:t>
            </a:r>
            <a:r>
              <a:rPr lang="es-ES" sz="1800" dirty="0">
                <a:solidFill>
                  <a:srgbClr val="002060"/>
                </a:solidFill>
              </a:rPr>
              <a:t> Yang</a:t>
            </a:r>
          </a:p>
          <a:p>
            <a:pPr marL="0" indent="0">
              <a:buFont typeface="Noto Sans Symbols"/>
              <a:buNone/>
            </a:pPr>
            <a:r>
              <a:rPr lang="en-US" sz="1600" dirty="0" err="1">
                <a:solidFill>
                  <a:srgbClr val="002060"/>
                </a:solidFill>
                <a:effectLst/>
                <a:latin typeface="Segoe UI" panose="020B0502040204020203" pitchFamily="34" charset="0"/>
                <a:ea typeface="Times New Roman" panose="02020603050405020304" pitchFamily="18" charset="0"/>
              </a:rPr>
              <a:t>thiab</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rau</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peb</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tus</a:t>
            </a:r>
            <a:r>
              <a:rPr lang="en-US" sz="1600" dirty="0">
                <a:solidFill>
                  <a:srgbClr val="002060"/>
                </a:solidFill>
                <a:effectLst/>
                <a:latin typeface="Segoe UI" panose="020B0502040204020203" pitchFamily="34" charset="0"/>
                <a:ea typeface="Times New Roman" panose="02020603050405020304" pitchFamily="18" charset="0"/>
              </a:rPr>
              <a:t> los </a:t>
            </a:r>
            <a:r>
              <a:rPr lang="en-US" sz="1600" dirty="0" err="1">
                <a:solidFill>
                  <a:srgbClr val="002060"/>
                </a:solidFill>
                <a:effectLst/>
                <a:latin typeface="Segoe UI" panose="020B0502040204020203" pitchFamily="34" charset="0"/>
                <a:ea typeface="Times New Roman" panose="02020603050405020304" pitchFamily="18" charset="0"/>
              </a:rPr>
              <a:t>tawm</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tswv</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yim</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txhim</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kho</a:t>
            </a:r>
            <a:r>
              <a:rPr lang="en-US" sz="1600" dirty="0">
                <a:solidFill>
                  <a:srgbClr val="002060"/>
                </a:solidFill>
                <a:effectLst/>
                <a:latin typeface="Segoe UI" panose="020B0502040204020203" pitchFamily="34" charset="0"/>
                <a:ea typeface="Times New Roman" panose="02020603050405020304" pitchFamily="18" charset="0"/>
              </a:rPr>
              <a:t>:</a:t>
            </a:r>
            <a:br>
              <a:rPr lang="en-US" sz="1600" dirty="0">
                <a:solidFill>
                  <a:srgbClr val="002060"/>
                </a:solidFill>
              </a:rPr>
            </a:br>
            <a:r>
              <a:rPr lang="en-US" sz="1600" dirty="0">
                <a:solidFill>
                  <a:srgbClr val="002060"/>
                </a:solidFill>
              </a:rPr>
              <a:t>        Edward M. </a:t>
            </a:r>
            <a:r>
              <a:rPr lang="en-US" sz="1600" dirty="0" err="1">
                <a:solidFill>
                  <a:srgbClr val="002060"/>
                </a:solidFill>
              </a:rPr>
              <a:t>Olivos</a:t>
            </a:r>
            <a:r>
              <a:rPr lang="en-US" sz="1600" dirty="0">
                <a:solidFill>
                  <a:srgbClr val="002060"/>
                </a:solidFill>
              </a:rPr>
              <a:t>,</a:t>
            </a:r>
            <a:br>
              <a:rPr lang="en-US" sz="1600" dirty="0">
                <a:solidFill>
                  <a:srgbClr val="002060"/>
                </a:solidFill>
              </a:rPr>
            </a:br>
            <a:r>
              <a:rPr lang="en-US" sz="1600" dirty="0">
                <a:solidFill>
                  <a:srgbClr val="002060"/>
                </a:solidFill>
              </a:rPr>
              <a:t>        University of Oregon</a:t>
            </a:r>
          </a:p>
          <a:p>
            <a:pPr marL="0" indent="0">
              <a:buFont typeface="Noto Sans Symbols"/>
              <a:buNone/>
            </a:pPr>
            <a:endParaRPr lang="en-US" sz="1800" dirty="0">
              <a:solidFill>
                <a:srgbClr val="002060"/>
              </a:solidFill>
            </a:endParaRPr>
          </a:p>
        </p:txBody>
      </p:sp>
      <p:sp>
        <p:nvSpPr>
          <p:cNvPr id="7" name="TextBox 6">
            <a:extLst>
              <a:ext uri="{FF2B5EF4-FFF2-40B4-BE49-F238E27FC236}">
                <a16:creationId xmlns:a16="http://schemas.microsoft.com/office/drawing/2014/main" id="{81D22523-5D59-47A3-889A-99186C6E9471}"/>
              </a:ext>
            </a:extLst>
          </p:cNvPr>
          <p:cNvSpPr txBox="1"/>
          <p:nvPr/>
        </p:nvSpPr>
        <p:spPr>
          <a:xfrm>
            <a:off x="268783" y="-7968"/>
            <a:ext cx="1781257" cy="492122"/>
          </a:xfrm>
          <a:prstGeom prst="rect">
            <a:avLst/>
          </a:prstGeom>
          <a:noFill/>
        </p:spPr>
        <p:txBody>
          <a:bodyPr wrap="none" rtlCol="0">
            <a:spAutoFit/>
          </a:bodyPr>
          <a:lstStyle/>
          <a:p>
            <a:pPr marL="0" marR="0">
              <a:lnSpc>
                <a:spcPct val="115000"/>
              </a:lnSpc>
              <a:spcBef>
                <a:spcPts val="0"/>
              </a:spcBef>
              <a:spcAft>
                <a:spcPts val="1000"/>
              </a:spcAft>
            </a:pPr>
            <a:r>
              <a:rPr lang="en-US" sz="24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Cov</a:t>
            </a:r>
            <a:r>
              <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Kws</a:t>
            </a:r>
            <a:r>
              <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Sau</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CB1F68F-F200-47C0-B24F-E0EB90CB4A49}"/>
              </a:ext>
            </a:extLst>
          </p:cNvPr>
          <p:cNvSpPr txBox="1"/>
          <p:nvPr/>
        </p:nvSpPr>
        <p:spPr>
          <a:xfrm>
            <a:off x="4250233" y="-15549"/>
            <a:ext cx="4624984"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Cov</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neeg</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pab</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tsim</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cov</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lus</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qhia</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no  </a:t>
            </a:r>
          </a:p>
        </p:txBody>
      </p:sp>
    </p:spTree>
    <p:extLst>
      <p:ext uri="{BB962C8B-B14F-4D97-AF65-F5344CB8AC3E}">
        <p14:creationId xmlns:p14="http://schemas.microsoft.com/office/powerpoint/2010/main" val="422330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3"/>
          <p:cNvSpPr txBox="1"/>
          <p:nvPr/>
        </p:nvSpPr>
        <p:spPr>
          <a:xfrm>
            <a:off x="944157" y="1532201"/>
            <a:ext cx="7617791" cy="3262432"/>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rgbClr val="002060"/>
              </a:buClr>
              <a:buSzPts val="2800"/>
              <a:buFont typeface="Century Schoolbook"/>
              <a:buAutoNum type="arabicPeriod"/>
            </a:pPr>
            <a:r>
              <a:rPr lang="en-US" sz="2400" b="0" i="0" u="none" strike="noStrike" cap="none" dirty="0" err="1">
                <a:solidFill>
                  <a:srgbClr val="002060"/>
                </a:solidFill>
                <a:latin typeface="Calibri"/>
                <a:ea typeface="Calibri"/>
                <a:cs typeface="Calibri"/>
                <a:sym typeface="Calibri"/>
              </a:rPr>
              <a:t>Qhov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Xub</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Pib</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Ntawm</a:t>
            </a:r>
            <a:r>
              <a:rPr lang="en-US" sz="2400" b="0" i="0" u="none" strike="noStrike" cap="none" dirty="0">
                <a:solidFill>
                  <a:srgbClr val="002060"/>
                </a:solidFill>
                <a:latin typeface="Calibri"/>
                <a:ea typeface="Calibri"/>
                <a:cs typeface="Calibri"/>
                <a:sym typeface="Calibri"/>
              </a:rPr>
              <a:t> Kev </a:t>
            </a:r>
            <a:r>
              <a:rPr lang="en-US" sz="2400" b="0" i="0" u="none" strike="noStrike" cap="none" dirty="0" err="1">
                <a:solidFill>
                  <a:srgbClr val="002060"/>
                </a:solidFill>
                <a:latin typeface="Calibri"/>
                <a:ea typeface="Calibri"/>
                <a:cs typeface="Calibri"/>
                <a:sym typeface="Calibri"/>
              </a:rPr>
              <a:t>Kawm</a:t>
            </a:r>
            <a:r>
              <a:rPr lang="en-US" sz="2400" b="0" i="0" u="none" strike="noStrike" cap="none" dirty="0">
                <a:solidFill>
                  <a:srgbClr val="002060"/>
                </a:solidFill>
                <a:latin typeface="Calibri"/>
                <a:ea typeface="Calibri"/>
                <a:cs typeface="Calibri"/>
                <a:sym typeface="Calibri"/>
              </a:rPr>
              <a:t> Ob </a:t>
            </a:r>
            <a:r>
              <a:rPr lang="en-US" sz="2400" b="0" i="0" u="none" strike="noStrike" cap="none" dirty="0" err="1">
                <a:solidFill>
                  <a:srgbClr val="002060"/>
                </a:solidFill>
                <a:latin typeface="Calibri"/>
                <a:ea typeface="Calibri"/>
                <a:cs typeface="Calibri"/>
                <a:sym typeface="Calibri"/>
              </a:rPr>
              <a:t>Hom</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Lus</a:t>
            </a:r>
            <a:endParaRPr sz="2400" b="0" i="0" u="none" strike="noStrike" cap="none" dirty="0">
              <a:solidFill>
                <a:srgbClr val="002060"/>
              </a:solidFill>
              <a:latin typeface="Calibri"/>
              <a:ea typeface="Calibri"/>
              <a:cs typeface="Calibri"/>
              <a:sym typeface="Calibri"/>
            </a:endParaRPr>
          </a:p>
          <a:p>
            <a:pPr marL="514350" marR="0" lvl="0" indent="-514350" algn="l" rtl="0">
              <a:lnSpc>
                <a:spcPct val="100000"/>
              </a:lnSpc>
              <a:spcBef>
                <a:spcPts val="900"/>
              </a:spcBef>
              <a:spcAft>
                <a:spcPts val="0"/>
              </a:spcAft>
              <a:buClr>
                <a:srgbClr val="002060"/>
              </a:buClr>
              <a:buSzPts val="2800"/>
              <a:buFont typeface="Century Schoolbook"/>
              <a:buAutoNum type="arabicPeriod"/>
            </a:pPr>
            <a:r>
              <a:rPr lang="en-US" sz="2400" b="0" i="0" u="none" strike="noStrike" cap="none" dirty="0">
                <a:solidFill>
                  <a:srgbClr val="002060"/>
                </a:solidFill>
                <a:latin typeface="Calibri"/>
                <a:ea typeface="Calibri"/>
                <a:cs typeface="Calibri"/>
                <a:sym typeface="Calibri"/>
              </a:rPr>
              <a:t>Kev </a:t>
            </a:r>
            <a:r>
              <a:rPr lang="en-US" sz="2400" b="0" i="0" u="none" strike="noStrike" cap="none" dirty="0" err="1">
                <a:solidFill>
                  <a:srgbClr val="002060"/>
                </a:solidFill>
                <a:latin typeface="Calibri"/>
                <a:ea typeface="Calibri"/>
                <a:cs typeface="Calibri"/>
                <a:sym typeface="Calibri"/>
              </a:rPr>
              <a:t>Paub</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Hais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Nyeem</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thiab</a:t>
            </a:r>
            <a:r>
              <a:rPr lang="en-US" sz="2400" b="0" i="0" u="none" strike="noStrike" cap="none" dirty="0">
                <a:solidFill>
                  <a:srgbClr val="002060"/>
                </a:solidFill>
                <a:latin typeface="Calibri"/>
                <a:ea typeface="Calibri"/>
                <a:cs typeface="Calibri"/>
                <a:sym typeface="Calibri"/>
              </a:rPr>
              <a:t> Sau Ob </a:t>
            </a:r>
            <a:r>
              <a:rPr lang="en-US" sz="2400" b="0" i="0" u="none" strike="noStrike" cap="none" dirty="0" err="1">
                <a:solidFill>
                  <a:srgbClr val="002060"/>
                </a:solidFill>
                <a:latin typeface="Calibri"/>
                <a:ea typeface="Calibri"/>
                <a:cs typeface="Calibri"/>
                <a:sym typeface="Calibri"/>
              </a:rPr>
              <a:t>Hom</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Lus</a:t>
            </a:r>
            <a:endParaRPr sz="2400" b="0" i="0" u="none" strike="noStrike" cap="none" dirty="0">
              <a:solidFill>
                <a:srgbClr val="002060"/>
              </a:solidFill>
              <a:latin typeface="Calibri"/>
              <a:ea typeface="Calibri"/>
              <a:cs typeface="Calibri"/>
              <a:sym typeface="Calibri"/>
            </a:endParaRPr>
          </a:p>
          <a:p>
            <a:pPr marR="0" lvl="0" algn="l" rtl="0">
              <a:lnSpc>
                <a:spcPct val="100000"/>
              </a:lnSpc>
              <a:spcBef>
                <a:spcPts val="900"/>
              </a:spcBef>
              <a:spcAft>
                <a:spcPts val="0"/>
              </a:spcAft>
              <a:buClr>
                <a:srgbClr val="00B050"/>
              </a:buClr>
              <a:buSzPts val="2800"/>
            </a:pPr>
            <a:r>
              <a:rPr lang="en-US" sz="2400" b="0" i="0" u="none" strike="noStrike" cap="none" dirty="0">
                <a:solidFill>
                  <a:srgbClr val="002060"/>
                </a:solidFill>
                <a:latin typeface="Calibri"/>
                <a:ea typeface="Calibri"/>
                <a:cs typeface="Calibri"/>
                <a:sym typeface="Calibri"/>
              </a:rPr>
              <a:t>3.   Kev </a:t>
            </a:r>
            <a:r>
              <a:rPr lang="en-US" sz="2400" b="0" i="0" u="none" strike="noStrike" cap="none" dirty="0" err="1">
                <a:solidFill>
                  <a:srgbClr val="002060"/>
                </a:solidFill>
                <a:latin typeface="Calibri"/>
                <a:ea typeface="Calibri"/>
                <a:cs typeface="Calibri"/>
                <a:sym typeface="Calibri"/>
              </a:rPr>
              <a:t>Nyuaj</a:t>
            </a:r>
            <a:r>
              <a:rPr lang="en-US" sz="2400" b="0" i="0" u="none" strike="noStrike" cap="none" dirty="0">
                <a:solidFill>
                  <a:srgbClr val="002060"/>
                </a:solidFill>
                <a:latin typeface="Calibri"/>
                <a:ea typeface="Calibri"/>
                <a:cs typeface="Calibri"/>
                <a:sym typeface="Calibri"/>
              </a:rPr>
              <a:t> Los </a:t>
            </a:r>
            <a:r>
              <a:rPr lang="en-US" sz="2400" b="0" i="0" u="none" strike="noStrike" cap="none" dirty="0" err="1">
                <a:solidFill>
                  <a:srgbClr val="002060"/>
                </a:solidFill>
                <a:latin typeface="Calibri"/>
                <a:ea typeface="Calibri"/>
                <a:cs typeface="Calibri"/>
                <a:sym typeface="Calibri"/>
              </a:rPr>
              <a:t>Ntawm</a:t>
            </a:r>
            <a:r>
              <a:rPr lang="en-US" sz="2400" b="0" i="0" u="none" strike="noStrike" cap="none" dirty="0">
                <a:solidFill>
                  <a:srgbClr val="002060"/>
                </a:solidFill>
                <a:latin typeface="Calibri"/>
                <a:ea typeface="Calibri"/>
                <a:cs typeface="Calibri"/>
                <a:sym typeface="Calibri"/>
              </a:rPr>
              <a:t> Kev </a:t>
            </a:r>
            <a:r>
              <a:rPr lang="en-US" sz="2400" b="0" i="0" u="none" strike="noStrike" cap="none" dirty="0" err="1">
                <a:solidFill>
                  <a:srgbClr val="002060"/>
                </a:solidFill>
                <a:latin typeface="Calibri"/>
                <a:ea typeface="Calibri"/>
                <a:cs typeface="Calibri"/>
                <a:sym typeface="Calibri"/>
              </a:rPr>
              <a:t>Kawm</a:t>
            </a:r>
            <a:r>
              <a:rPr lang="en-US" sz="2400" b="0" i="0" u="none" strike="noStrike" cap="none" dirty="0">
                <a:solidFill>
                  <a:srgbClr val="002060"/>
                </a:solidFill>
                <a:latin typeface="Calibri"/>
                <a:ea typeface="Calibri"/>
                <a:cs typeface="Calibri"/>
                <a:sym typeface="Calibri"/>
              </a:rPr>
              <a:t> Ob </a:t>
            </a:r>
            <a:r>
              <a:rPr lang="en-US" sz="2400" b="0" i="0" u="none" strike="noStrike" cap="none" dirty="0" err="1">
                <a:solidFill>
                  <a:srgbClr val="002060"/>
                </a:solidFill>
                <a:latin typeface="Calibri"/>
                <a:ea typeface="Calibri"/>
                <a:cs typeface="Calibri"/>
                <a:sym typeface="Calibri"/>
              </a:rPr>
              <a:t>Hom</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Lus</a:t>
            </a:r>
            <a:endParaRPr sz="2400" b="0" i="0" u="none" strike="noStrike" cap="none" dirty="0">
              <a:solidFill>
                <a:srgbClr val="002060"/>
              </a:solidFill>
              <a:latin typeface="Calibri"/>
              <a:ea typeface="Calibri"/>
              <a:cs typeface="Calibri"/>
              <a:sym typeface="Calibri"/>
            </a:endParaRPr>
          </a:p>
          <a:p>
            <a:pPr marR="0" lvl="0" algn="l" rtl="0">
              <a:lnSpc>
                <a:spcPct val="100000"/>
              </a:lnSpc>
              <a:spcBef>
                <a:spcPts val="900"/>
              </a:spcBef>
              <a:spcAft>
                <a:spcPts val="0"/>
              </a:spcAft>
              <a:buClr>
                <a:srgbClr val="C00000"/>
              </a:buClr>
              <a:buSzPts val="2800"/>
            </a:pPr>
            <a:r>
              <a:rPr lang="en-US" sz="2400" b="0" i="0" u="none" strike="noStrike" cap="none" dirty="0">
                <a:solidFill>
                  <a:srgbClr val="C00000"/>
                </a:solidFill>
                <a:latin typeface="Calibri"/>
                <a:ea typeface="Calibri"/>
                <a:cs typeface="Calibri"/>
                <a:sym typeface="Calibri"/>
              </a:rPr>
              <a:t>4.   Kev </a:t>
            </a:r>
            <a:r>
              <a:rPr lang="en-US" sz="2400" b="0" i="0" u="none" strike="noStrike" cap="none" dirty="0" err="1">
                <a:solidFill>
                  <a:srgbClr val="C00000"/>
                </a:solidFill>
                <a:latin typeface="Calibri"/>
                <a:ea typeface="Calibri"/>
                <a:cs typeface="Calibri"/>
                <a:sym typeface="Calibri"/>
              </a:rPr>
              <a:t>Npaj</a:t>
            </a:r>
            <a:r>
              <a:rPr lang="en-US" sz="2400" b="0" i="0" u="none" strike="noStrike" cap="none" dirty="0">
                <a:solidFill>
                  <a:srgbClr val="C00000"/>
                </a:solidFill>
                <a:latin typeface="Calibri"/>
                <a:ea typeface="Calibri"/>
                <a:cs typeface="Calibri"/>
                <a:sym typeface="Calibri"/>
              </a:rPr>
              <a:t> </a:t>
            </a:r>
            <a:r>
              <a:rPr lang="en-US" sz="2400" b="0" i="0" u="none" strike="noStrike" cap="none" dirty="0" err="1">
                <a:solidFill>
                  <a:srgbClr val="C00000"/>
                </a:solidFill>
                <a:latin typeface="Calibri"/>
                <a:ea typeface="Calibri"/>
                <a:cs typeface="Calibri"/>
                <a:sym typeface="Calibri"/>
              </a:rPr>
              <a:t>Kawm</a:t>
            </a:r>
            <a:r>
              <a:rPr lang="en-US" sz="2400" b="0" i="0" u="none" strike="noStrike" cap="none" dirty="0">
                <a:solidFill>
                  <a:srgbClr val="C00000"/>
                </a:solidFill>
                <a:latin typeface="Calibri"/>
                <a:ea typeface="Calibri"/>
                <a:cs typeface="Calibri"/>
                <a:sym typeface="Calibri"/>
              </a:rPr>
              <a:t> </a:t>
            </a:r>
            <a:r>
              <a:rPr lang="en-US" sz="2400" b="0" i="0" u="none" strike="noStrike" cap="none" dirty="0" err="1">
                <a:solidFill>
                  <a:srgbClr val="C00000"/>
                </a:solidFill>
                <a:latin typeface="Calibri"/>
                <a:ea typeface="Calibri"/>
                <a:cs typeface="Calibri"/>
                <a:sym typeface="Calibri"/>
              </a:rPr>
              <a:t>Ntawm</a:t>
            </a:r>
            <a:r>
              <a:rPr lang="en-US" sz="2400" b="0" i="0" u="none" strike="noStrike" cap="none" dirty="0">
                <a:solidFill>
                  <a:srgbClr val="C00000"/>
                </a:solidFill>
                <a:latin typeface="Calibri"/>
                <a:ea typeface="Calibri"/>
                <a:cs typeface="Calibri"/>
                <a:sym typeface="Calibri"/>
              </a:rPr>
              <a:t> </a:t>
            </a:r>
            <a:r>
              <a:rPr lang="en-US" sz="2400" b="0" i="0" u="none" strike="noStrike" cap="none" dirty="0" err="1">
                <a:solidFill>
                  <a:srgbClr val="C00000"/>
                </a:solidFill>
                <a:latin typeface="Calibri"/>
                <a:ea typeface="Calibri"/>
                <a:cs typeface="Calibri"/>
                <a:sym typeface="Calibri"/>
              </a:rPr>
              <a:t>Qib</a:t>
            </a:r>
            <a:r>
              <a:rPr lang="en-US" sz="2400" b="0" i="0" u="none" strike="noStrike" cap="none" dirty="0">
                <a:solidFill>
                  <a:srgbClr val="C00000"/>
                </a:solidFill>
                <a:latin typeface="Calibri"/>
                <a:ea typeface="Calibri"/>
                <a:cs typeface="Calibri"/>
                <a:sym typeface="Calibri"/>
              </a:rPr>
              <a:t> </a:t>
            </a:r>
            <a:r>
              <a:rPr lang="en-US" sz="2400" b="0" i="0" u="none" strike="noStrike" cap="none" dirty="0" err="1">
                <a:solidFill>
                  <a:srgbClr val="C00000"/>
                </a:solidFill>
                <a:latin typeface="Calibri"/>
                <a:ea typeface="Calibri"/>
                <a:cs typeface="Calibri"/>
                <a:sym typeface="Calibri"/>
              </a:rPr>
              <a:t>Siab</a:t>
            </a:r>
            <a:r>
              <a:rPr lang="en-US" sz="2400" b="0" i="0" u="none" strike="noStrike" cap="none" dirty="0">
                <a:solidFill>
                  <a:srgbClr val="C00000"/>
                </a:solidFill>
                <a:latin typeface="Calibri"/>
                <a:ea typeface="Calibri"/>
                <a:cs typeface="Calibri"/>
                <a:sym typeface="Calibri"/>
              </a:rPr>
              <a:t> </a:t>
            </a:r>
            <a:r>
              <a:rPr lang="en-US" sz="2400" b="0" i="0" u="none" strike="noStrike" cap="none" dirty="0" err="1">
                <a:solidFill>
                  <a:srgbClr val="C00000"/>
                </a:solidFill>
                <a:latin typeface="Calibri"/>
                <a:ea typeface="Calibri"/>
                <a:cs typeface="Calibri"/>
                <a:sym typeface="Calibri"/>
              </a:rPr>
              <a:t>thiab</a:t>
            </a:r>
            <a:r>
              <a:rPr lang="en-US" sz="2400" b="0" i="0" u="none" strike="noStrike" cap="none" dirty="0">
                <a:solidFill>
                  <a:srgbClr val="C00000"/>
                </a:solidFill>
                <a:latin typeface="Calibri"/>
                <a:ea typeface="Calibri"/>
                <a:cs typeface="Calibri"/>
                <a:sym typeface="Calibri"/>
              </a:rPr>
              <a:t> </a:t>
            </a:r>
            <a:r>
              <a:rPr lang="en-US" sz="2400" b="0" i="0" u="none" strike="noStrike" cap="none" dirty="0" err="1">
                <a:solidFill>
                  <a:srgbClr val="C00000"/>
                </a:solidFill>
                <a:latin typeface="Calibri"/>
                <a:ea typeface="Calibri"/>
                <a:cs typeface="Calibri"/>
                <a:sym typeface="Calibri"/>
              </a:rPr>
              <a:t>Txoj</a:t>
            </a:r>
            <a:r>
              <a:rPr lang="en-US" sz="2400" b="0" i="0" u="none" strike="noStrike" cap="none" dirty="0">
                <a:solidFill>
                  <a:srgbClr val="C00000"/>
                </a:solidFill>
                <a:latin typeface="Calibri"/>
                <a:ea typeface="Calibri"/>
                <a:cs typeface="Calibri"/>
                <a:sym typeface="Calibri"/>
              </a:rPr>
              <a:t> Kev </a:t>
            </a:r>
            <a:endParaRPr sz="2400" dirty="0"/>
          </a:p>
          <a:p>
            <a:pPr marL="0" marR="0" lvl="0" indent="0" algn="l" rtl="0">
              <a:lnSpc>
                <a:spcPct val="100000"/>
              </a:lnSpc>
              <a:spcBef>
                <a:spcPts val="900"/>
              </a:spcBef>
              <a:spcAft>
                <a:spcPts val="0"/>
              </a:spcAft>
              <a:buClr>
                <a:srgbClr val="C00000"/>
              </a:buClr>
              <a:buSzPts val="2800"/>
              <a:buFont typeface="Calibri"/>
              <a:buNone/>
            </a:pPr>
            <a:r>
              <a:rPr lang="en-US" sz="2400" b="0" i="0" u="none" strike="noStrike" cap="none" dirty="0">
                <a:solidFill>
                  <a:srgbClr val="C00000"/>
                </a:solidFill>
                <a:latin typeface="Calibri"/>
                <a:ea typeface="Calibri"/>
                <a:cs typeface="Calibri"/>
                <a:sym typeface="Calibri"/>
              </a:rPr>
              <a:t>       </a:t>
            </a:r>
            <a:r>
              <a:rPr lang="en-US" sz="2400" b="0" i="0" u="none" strike="noStrike" cap="none" dirty="0" err="1">
                <a:solidFill>
                  <a:srgbClr val="C00000"/>
                </a:solidFill>
                <a:latin typeface="Calibri"/>
                <a:ea typeface="Calibri"/>
                <a:cs typeface="Calibri"/>
                <a:sym typeface="Calibri"/>
              </a:rPr>
              <a:t>Ua</a:t>
            </a:r>
            <a:r>
              <a:rPr lang="en-US" sz="2400" b="0" i="0" u="none" strike="noStrike" cap="none" dirty="0">
                <a:solidFill>
                  <a:srgbClr val="C00000"/>
                </a:solidFill>
                <a:latin typeface="Calibri"/>
                <a:ea typeface="Calibri"/>
                <a:cs typeface="Calibri"/>
                <a:sym typeface="Calibri"/>
              </a:rPr>
              <a:t> </a:t>
            </a:r>
            <a:r>
              <a:rPr lang="en-US" sz="2400" b="0" i="0" u="none" strike="noStrike" cap="none" dirty="0" err="1">
                <a:solidFill>
                  <a:srgbClr val="C00000"/>
                </a:solidFill>
                <a:latin typeface="Calibri"/>
                <a:ea typeface="Calibri"/>
                <a:cs typeface="Calibri"/>
                <a:sym typeface="Calibri"/>
              </a:rPr>
              <a:t>Hauj</a:t>
            </a:r>
            <a:r>
              <a:rPr lang="en-US" sz="2400" b="0" i="0" u="none" strike="noStrike" cap="none" dirty="0">
                <a:solidFill>
                  <a:srgbClr val="C00000"/>
                </a:solidFill>
                <a:latin typeface="Calibri"/>
                <a:ea typeface="Calibri"/>
                <a:cs typeface="Calibri"/>
                <a:sym typeface="Calibri"/>
              </a:rPr>
              <a:t> </a:t>
            </a:r>
            <a:r>
              <a:rPr lang="en-US" sz="2400" b="0" i="0" u="none" strike="noStrike" cap="none" dirty="0" err="1">
                <a:solidFill>
                  <a:srgbClr val="C00000"/>
                </a:solidFill>
                <a:latin typeface="Calibri"/>
                <a:ea typeface="Calibri"/>
                <a:cs typeface="Calibri"/>
                <a:sym typeface="Calibri"/>
              </a:rPr>
              <a:t>Lwm</a:t>
            </a:r>
            <a:br>
              <a:rPr lang="en-US" sz="3200" b="0" i="0" u="none" strike="noStrike" cap="none" dirty="0">
                <a:solidFill>
                  <a:srgbClr val="002060"/>
                </a:solidFill>
                <a:latin typeface="Calibri"/>
                <a:ea typeface="Calibri"/>
                <a:cs typeface="Calibri"/>
                <a:sym typeface="Calibri"/>
              </a:rPr>
            </a:br>
            <a:endParaRPr sz="3200" b="0" i="0" u="none" strike="noStrike" cap="none" dirty="0">
              <a:solidFill>
                <a:srgbClr val="002060"/>
              </a:solidFill>
              <a:latin typeface="Calibri"/>
              <a:ea typeface="Calibri"/>
              <a:cs typeface="Calibri"/>
              <a:sym typeface="Calibri"/>
            </a:endParaRPr>
          </a:p>
        </p:txBody>
      </p:sp>
      <p:sp>
        <p:nvSpPr>
          <p:cNvPr id="376" name="Google Shape;376;p53"/>
          <p:cNvSpPr txBox="1"/>
          <p:nvPr/>
        </p:nvSpPr>
        <p:spPr>
          <a:xfrm>
            <a:off x="294811" y="424608"/>
            <a:ext cx="6759032"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3600"/>
              <a:buFont typeface="Calibri"/>
              <a:buNone/>
            </a:pPr>
            <a:r>
              <a:rPr lang="en-US" sz="32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Lub</a:t>
            </a:r>
            <a:r>
              <a:rPr lang="en-US" sz="32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2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Rooj</a:t>
            </a:r>
            <a:r>
              <a:rPr lang="en-US" sz="32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2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Kawm</a:t>
            </a:r>
            <a:r>
              <a:rPr lang="en-US" sz="32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2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Cov</a:t>
            </a:r>
            <a:r>
              <a:rPr lang="en-US" sz="32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2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Ntsiab</a:t>
            </a:r>
            <a:r>
              <a:rPr lang="en-US" sz="32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2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Lus</a:t>
            </a:r>
            <a:endParaRPr sz="32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endParaRPr>
          </a:p>
        </p:txBody>
      </p:sp>
      <p:sp>
        <p:nvSpPr>
          <p:cNvPr id="377" name="Google Shape;377;p53"/>
          <p:cNvSpPr txBox="1">
            <a:spLocks noGrp="1"/>
          </p:cNvSpPr>
          <p:nvPr>
            <p:ph type="sldNum" idx="12"/>
          </p:nvPr>
        </p:nvSpPr>
        <p:spPr>
          <a:xfrm>
            <a:off x="8153400" y="4276140"/>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z="1400">
                <a:solidFill>
                  <a:schemeClr val="lt1"/>
                </a:solidFill>
              </a:rPr>
              <a:t>4</a:t>
            </a:fld>
            <a:endParaRPr sz="1400">
              <a:solidFill>
                <a:schemeClr val="lt1"/>
              </a:solidFill>
            </a:endParaRPr>
          </a:p>
        </p:txBody>
      </p:sp>
      <p:sp>
        <p:nvSpPr>
          <p:cNvPr id="378" name="Google Shape;378;p53"/>
          <p:cNvSpPr txBox="1"/>
          <p:nvPr/>
        </p:nvSpPr>
        <p:spPr>
          <a:xfrm>
            <a:off x="2308256" y="4774741"/>
            <a:ext cx="5309226"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111A"/>
              </a:buClr>
              <a:buSzPts val="1200"/>
              <a:buFont typeface="Calibri"/>
              <a:buNone/>
            </a:pPr>
            <a:r>
              <a:rPr lang="en-US" sz="1200" b="1" i="0" u="none" strike="noStrike" cap="none">
                <a:solidFill>
                  <a:srgbClr val="7A111A"/>
                </a:solidFill>
                <a:latin typeface="Calibri"/>
                <a:ea typeface="Calibri"/>
                <a:cs typeface="Calibri"/>
                <a:sym typeface="Calibri"/>
              </a:rPr>
              <a:t>USDE Grant: Dual Language and Immersion Pathways to English Learner Success</a:t>
            </a:r>
            <a:endParaRPr/>
          </a:p>
        </p:txBody>
      </p:sp>
      <p:pic>
        <p:nvPicPr>
          <p:cNvPr id="379" name="Google Shape;379;p53"/>
          <p:cNvPicPr preferRelativeResize="0"/>
          <p:nvPr/>
        </p:nvPicPr>
        <p:blipFill rotWithShape="1">
          <a:blip r:embed="rId3">
            <a:alphaModFix/>
          </a:blip>
          <a:srcRect/>
          <a:stretch/>
        </p:blipFill>
        <p:spPr>
          <a:xfrm>
            <a:off x="1888768" y="4712659"/>
            <a:ext cx="514350" cy="361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6" name="Google Shape;386;p54"/>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lt1"/>
              </a:buClr>
              <a:buSzPts val="1400"/>
              <a:buFont typeface="Arial"/>
              <a:buNone/>
            </a:pPr>
            <a:fld id="{00000000-1234-1234-1234-123412341234}" type="slidenum">
              <a:rPr lang="en-US" sz="1400">
                <a:solidFill>
                  <a:schemeClr val="lt1"/>
                </a:solidFill>
              </a:rPr>
              <a:t>5</a:t>
            </a:fld>
            <a:endParaRPr sz="1400">
              <a:solidFill>
                <a:schemeClr val="lt1"/>
              </a:solidFill>
            </a:endParaRPr>
          </a:p>
        </p:txBody>
      </p:sp>
      <p:sp>
        <p:nvSpPr>
          <p:cNvPr id="385" name="Google Shape;385;p54"/>
          <p:cNvSpPr txBox="1">
            <a:spLocks noGrp="1"/>
          </p:cNvSpPr>
          <p:nvPr>
            <p:ph type="body" idx="4294967295"/>
          </p:nvPr>
        </p:nvSpPr>
        <p:spPr>
          <a:xfrm>
            <a:off x="734802" y="1041304"/>
            <a:ext cx="7391400" cy="3650140"/>
          </a:xfrm>
          <a:prstGeom prst="rect">
            <a:avLst/>
          </a:prstGeom>
          <a:solidFill>
            <a:srgbClr val="DCE5F8"/>
          </a:solidFill>
          <a:ln w="38100" cap="flat" cmpd="sng">
            <a:solidFill>
              <a:srgbClr val="4A66AC"/>
            </a:solidFill>
            <a:prstDash val="solid"/>
            <a:round/>
            <a:headEnd type="none" w="sm" len="sm"/>
            <a:tailEnd type="none" w="sm" len="sm"/>
          </a:ln>
        </p:spPr>
        <p:txBody>
          <a:bodyPr spcFirstLastPara="1" wrap="square" lIns="91425" tIns="91425" rIns="91425" bIns="91425" anchor="t" anchorCtr="0">
            <a:noAutofit/>
          </a:bodyPr>
          <a:lstStyle/>
          <a:p>
            <a:pPr marL="274320" lvl="0" indent="-274320" algn="l" rtl="0">
              <a:spcBef>
                <a:spcPts val="0"/>
              </a:spcBef>
              <a:spcAft>
                <a:spcPts val="0"/>
              </a:spcAft>
              <a:buSzPts val="1680"/>
              <a:buNone/>
            </a:pPr>
            <a:r>
              <a:rPr lang="en-US" b="1" dirty="0" err="1">
                <a:solidFill>
                  <a:srgbClr val="002060"/>
                </a:solidFill>
              </a:rPr>
              <a:t>Kuv</a:t>
            </a:r>
            <a:r>
              <a:rPr lang="en-US" b="1" dirty="0">
                <a:solidFill>
                  <a:srgbClr val="002060"/>
                </a:solidFill>
              </a:rPr>
              <a:t> tau </a:t>
            </a:r>
            <a:r>
              <a:rPr lang="en-US" b="1" dirty="0" err="1">
                <a:solidFill>
                  <a:srgbClr val="002060"/>
                </a:solidFill>
              </a:rPr>
              <a:t>taub</a:t>
            </a:r>
            <a:r>
              <a:rPr lang="en-US" b="1" dirty="0">
                <a:solidFill>
                  <a:srgbClr val="002060"/>
                </a:solidFill>
              </a:rPr>
              <a:t> </a:t>
            </a:r>
            <a:r>
              <a:rPr lang="en-US" b="1" dirty="0" err="1">
                <a:solidFill>
                  <a:srgbClr val="002060"/>
                </a:solidFill>
              </a:rPr>
              <a:t>hais</a:t>
            </a:r>
            <a:r>
              <a:rPr lang="en-US" b="1" dirty="0">
                <a:solidFill>
                  <a:srgbClr val="002060"/>
                </a:solidFill>
              </a:rPr>
              <a:t> </a:t>
            </a:r>
            <a:r>
              <a:rPr lang="en-US" b="1" dirty="0" err="1">
                <a:solidFill>
                  <a:srgbClr val="002060"/>
                </a:solidFill>
              </a:rPr>
              <a:t>tias</a:t>
            </a:r>
            <a:r>
              <a:rPr lang="en-US" b="1" dirty="0">
                <a:solidFill>
                  <a:srgbClr val="002060"/>
                </a:solidFill>
              </a:rPr>
              <a:t>...</a:t>
            </a:r>
            <a:endParaRPr dirty="0">
              <a:solidFill>
                <a:srgbClr val="002060"/>
              </a:solidFill>
            </a:endParaRPr>
          </a:p>
          <a:p>
            <a:pPr marL="640080" lvl="0" indent="-342900" algn="l" rtl="0">
              <a:lnSpc>
                <a:spcPct val="115000"/>
              </a:lnSpc>
              <a:spcBef>
                <a:spcPts val="0"/>
              </a:spcBef>
              <a:spcAft>
                <a:spcPts val="0"/>
              </a:spcAft>
              <a:buSzPts val="1680"/>
              <a:buFont typeface="Noto Sans Symbols"/>
              <a:buChar char="➢"/>
            </a:pPr>
            <a:r>
              <a:rPr lang="en-US" dirty="0" err="1">
                <a:solidFill>
                  <a:srgbClr val="002060"/>
                </a:solidFill>
              </a:rPr>
              <a:t>Cov</a:t>
            </a:r>
            <a:r>
              <a:rPr lang="en-US" dirty="0">
                <a:solidFill>
                  <a:srgbClr val="002060"/>
                </a:solidFill>
              </a:rPr>
              <a:t> tub </a:t>
            </a:r>
            <a:r>
              <a:rPr lang="en-US" dirty="0" err="1">
                <a:solidFill>
                  <a:srgbClr val="002060"/>
                </a:solidFill>
              </a:rPr>
              <a:t>ntxhais</a:t>
            </a:r>
            <a:r>
              <a:rPr lang="en-US" dirty="0">
                <a:solidFill>
                  <a:srgbClr val="002060"/>
                </a:solidFill>
              </a:rPr>
              <a:t> </a:t>
            </a:r>
            <a:r>
              <a:rPr lang="en-US" dirty="0" err="1">
                <a:solidFill>
                  <a:srgbClr val="002060"/>
                </a:solidFill>
              </a:rPr>
              <a:t>yuav</a:t>
            </a:r>
            <a:r>
              <a:rPr lang="en-US" dirty="0">
                <a:solidFill>
                  <a:srgbClr val="002060"/>
                </a:solidFill>
              </a:rPr>
              <a:t> tau </a:t>
            </a:r>
            <a:r>
              <a:rPr lang="en-US" dirty="0" err="1">
                <a:solidFill>
                  <a:srgbClr val="002060"/>
                </a:solidFill>
              </a:rPr>
              <a:t>qhab</a:t>
            </a:r>
            <a:r>
              <a:rPr lang="en-US" dirty="0">
                <a:solidFill>
                  <a:srgbClr val="002060"/>
                </a:solidFill>
              </a:rPr>
              <a:t> </a:t>
            </a:r>
            <a:r>
              <a:rPr lang="en-US" dirty="0" err="1">
                <a:solidFill>
                  <a:srgbClr val="002060"/>
                </a:solidFill>
              </a:rPr>
              <a:t>nia</a:t>
            </a:r>
            <a:r>
              <a:rPr lang="en-US" dirty="0">
                <a:solidFill>
                  <a:srgbClr val="002060"/>
                </a:solidFill>
              </a:rPr>
              <a:t> </a:t>
            </a:r>
            <a:r>
              <a:rPr lang="en-US" dirty="0" err="1">
                <a:solidFill>
                  <a:srgbClr val="002060"/>
                </a:solidFill>
              </a:rPr>
              <a:t>rau</a:t>
            </a:r>
            <a:r>
              <a:rPr lang="en-US" dirty="0">
                <a:solidFill>
                  <a:srgbClr val="002060"/>
                </a:solidFill>
              </a:rPr>
              <a:t> </a:t>
            </a:r>
            <a:r>
              <a:rPr lang="en-US" dirty="0" err="1">
                <a:solidFill>
                  <a:srgbClr val="002060"/>
                </a:solidFill>
              </a:rPr>
              <a:t>thaum</a:t>
            </a:r>
            <a:r>
              <a:rPr lang="en-US" dirty="0">
                <a:solidFill>
                  <a:srgbClr val="002060"/>
                </a:solidFill>
              </a:rPr>
              <a:t> </a:t>
            </a:r>
            <a:r>
              <a:rPr lang="en-US" dirty="0" err="1">
                <a:solidFill>
                  <a:srgbClr val="002060"/>
                </a:solidFill>
              </a:rPr>
              <a:t>mus</a:t>
            </a:r>
            <a:r>
              <a:rPr lang="en-US" dirty="0">
                <a:solidFill>
                  <a:srgbClr val="002060"/>
                </a:solidFill>
              </a:rPr>
              <a:t> </a:t>
            </a:r>
            <a:r>
              <a:rPr lang="en-US" dirty="0" err="1">
                <a:solidFill>
                  <a:srgbClr val="002060"/>
                </a:solidFill>
              </a:rPr>
              <a:t>kawm</a:t>
            </a:r>
            <a:r>
              <a:rPr lang="en-US" dirty="0">
                <a:solidFill>
                  <a:srgbClr val="002060"/>
                </a:solidFill>
              </a:rPr>
              <a:t> </a:t>
            </a:r>
            <a:r>
              <a:rPr lang="en-US" dirty="0" err="1">
                <a:solidFill>
                  <a:srgbClr val="002060"/>
                </a:solidFill>
              </a:rPr>
              <a:t>ntawv</a:t>
            </a:r>
            <a:r>
              <a:rPr lang="en-US" dirty="0">
                <a:solidFill>
                  <a:srgbClr val="002060"/>
                </a:solidFill>
              </a:rPr>
              <a:t> </a:t>
            </a:r>
            <a:r>
              <a:rPr lang="en-US" dirty="0" err="1">
                <a:solidFill>
                  <a:srgbClr val="002060"/>
                </a:solidFill>
              </a:rPr>
              <a:t>qib</a:t>
            </a:r>
            <a:r>
              <a:rPr lang="en-US" dirty="0">
                <a:solidFill>
                  <a:srgbClr val="002060"/>
                </a:solidFill>
              </a:rPr>
              <a:t> </a:t>
            </a:r>
            <a:r>
              <a:rPr lang="en-US" dirty="0" err="1">
                <a:solidFill>
                  <a:srgbClr val="002060"/>
                </a:solidFill>
              </a:rPr>
              <a:t>siab</a:t>
            </a:r>
            <a:r>
              <a:rPr lang="en-US" dirty="0">
                <a:solidFill>
                  <a:srgbClr val="002060"/>
                </a:solidFill>
              </a:rPr>
              <a:t> </a:t>
            </a:r>
            <a:r>
              <a:rPr lang="en-US" dirty="0" err="1">
                <a:solidFill>
                  <a:srgbClr val="002060"/>
                </a:solidFill>
              </a:rPr>
              <a:t>yog</a:t>
            </a:r>
            <a:r>
              <a:rPr lang="en-US" dirty="0">
                <a:solidFill>
                  <a:srgbClr val="002060"/>
                </a:solidFill>
              </a:rPr>
              <a:t> </a:t>
            </a:r>
            <a:r>
              <a:rPr lang="en-US" dirty="0" err="1">
                <a:solidFill>
                  <a:srgbClr val="002060"/>
                </a:solidFill>
              </a:rPr>
              <a:t>hais</a:t>
            </a:r>
            <a:r>
              <a:rPr lang="en-US" dirty="0">
                <a:solidFill>
                  <a:srgbClr val="002060"/>
                </a:solidFill>
              </a:rPr>
              <a:t> </a:t>
            </a:r>
            <a:r>
              <a:rPr lang="en-US" dirty="0" err="1">
                <a:solidFill>
                  <a:srgbClr val="002060"/>
                </a:solidFill>
              </a:rPr>
              <a:t>tias</a:t>
            </a:r>
            <a:r>
              <a:rPr lang="en-US" dirty="0">
                <a:solidFill>
                  <a:srgbClr val="002060"/>
                </a:solidFill>
              </a:rPr>
              <a:t> </a:t>
            </a:r>
            <a:r>
              <a:rPr lang="en-US" dirty="0" err="1">
                <a:solidFill>
                  <a:srgbClr val="002060"/>
                </a:solidFill>
              </a:rPr>
              <a:t>lawv</a:t>
            </a:r>
            <a:r>
              <a:rPr lang="en-US" dirty="0">
                <a:solidFill>
                  <a:srgbClr val="002060"/>
                </a:solidFill>
              </a:rPr>
              <a:t> </a:t>
            </a:r>
            <a:r>
              <a:rPr lang="en-US" dirty="0" err="1">
                <a:solidFill>
                  <a:srgbClr val="002060"/>
                </a:solidFill>
              </a:rPr>
              <a:t>xeem</a:t>
            </a:r>
            <a:r>
              <a:rPr lang="en-US" dirty="0">
                <a:solidFill>
                  <a:srgbClr val="002060"/>
                </a:solidFill>
              </a:rPr>
              <a:t> tau </a:t>
            </a:r>
            <a:r>
              <a:rPr lang="en-US" dirty="0" err="1">
                <a:solidFill>
                  <a:srgbClr val="002060"/>
                </a:solidFill>
              </a:rPr>
              <a:t>tus</a:t>
            </a:r>
            <a:r>
              <a:rPr lang="en-US" dirty="0">
                <a:solidFill>
                  <a:srgbClr val="002060"/>
                </a:solidFill>
              </a:rPr>
              <a:t> </a:t>
            </a:r>
            <a:r>
              <a:rPr lang="en-US" dirty="0" err="1">
                <a:solidFill>
                  <a:srgbClr val="002060"/>
                </a:solidFill>
              </a:rPr>
              <a:t>ntawv</a:t>
            </a:r>
            <a:r>
              <a:rPr lang="en-US" dirty="0">
                <a:solidFill>
                  <a:srgbClr val="002060"/>
                </a:solidFill>
              </a:rPr>
              <a:t> </a:t>
            </a:r>
            <a:r>
              <a:rPr lang="en-US" dirty="0" err="1">
                <a:solidFill>
                  <a:srgbClr val="002060"/>
                </a:solidFill>
              </a:rPr>
              <a:t>ntsuas</a:t>
            </a:r>
            <a:r>
              <a:rPr lang="en-US" dirty="0">
                <a:solidFill>
                  <a:srgbClr val="002060"/>
                </a:solidFill>
              </a:rPr>
              <a:t> </a:t>
            </a:r>
            <a:r>
              <a:rPr lang="en-US" dirty="0" err="1">
                <a:solidFill>
                  <a:srgbClr val="002060"/>
                </a:solidFill>
              </a:rPr>
              <a:t>qhia</a:t>
            </a:r>
            <a:r>
              <a:rPr lang="en-US" dirty="0">
                <a:solidFill>
                  <a:srgbClr val="002060"/>
                </a:solidFill>
              </a:rPr>
              <a:t> </a:t>
            </a:r>
            <a:r>
              <a:rPr lang="en-US" dirty="0" err="1">
                <a:solidFill>
                  <a:srgbClr val="002060"/>
                </a:solidFill>
              </a:rPr>
              <a:t>tias</a:t>
            </a:r>
            <a:r>
              <a:rPr lang="en-US" dirty="0">
                <a:solidFill>
                  <a:srgbClr val="002060"/>
                </a:solidFill>
              </a:rPr>
              <a:t> </a:t>
            </a:r>
            <a:r>
              <a:rPr lang="en-US" dirty="0" err="1">
                <a:solidFill>
                  <a:srgbClr val="002060"/>
                </a:solidFill>
              </a:rPr>
              <a:t>lawv</a:t>
            </a:r>
            <a:r>
              <a:rPr lang="en-US" dirty="0">
                <a:solidFill>
                  <a:srgbClr val="002060"/>
                </a:solidFill>
              </a:rPr>
              <a:t> </a:t>
            </a:r>
            <a:r>
              <a:rPr lang="en-US" dirty="0" err="1">
                <a:solidFill>
                  <a:srgbClr val="002060"/>
                </a:solidFill>
              </a:rPr>
              <a:t>keej</a:t>
            </a:r>
            <a:r>
              <a:rPr lang="en-US" dirty="0">
                <a:solidFill>
                  <a:srgbClr val="002060"/>
                </a:solidFill>
              </a:rPr>
              <a:t> </a:t>
            </a:r>
            <a:r>
              <a:rPr lang="en-US" dirty="0" err="1">
                <a:solidFill>
                  <a:srgbClr val="002060"/>
                </a:solidFill>
              </a:rPr>
              <a:t>nyeem</a:t>
            </a:r>
            <a:r>
              <a:rPr lang="en-US" dirty="0">
                <a:solidFill>
                  <a:srgbClr val="002060"/>
                </a:solidFill>
              </a:rPr>
              <a:t>, </a:t>
            </a:r>
            <a:r>
              <a:rPr lang="en-US" dirty="0" err="1">
                <a:solidFill>
                  <a:srgbClr val="002060"/>
                </a:solidFill>
              </a:rPr>
              <a:t>sau</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hais</a:t>
            </a:r>
            <a:r>
              <a:rPr lang="en-US" dirty="0">
                <a:solidFill>
                  <a:srgbClr val="002060"/>
                </a:solidFill>
              </a:rPr>
              <a:t> </a:t>
            </a:r>
            <a:r>
              <a:rPr lang="en-US" dirty="0" err="1">
                <a:solidFill>
                  <a:srgbClr val="002060"/>
                </a:solidFill>
              </a:rPr>
              <a:t>ob</a:t>
            </a:r>
            <a:r>
              <a:rPr lang="en-US" dirty="0">
                <a:solidFill>
                  <a:srgbClr val="002060"/>
                </a:solidFill>
              </a:rPr>
              <a:t> </a:t>
            </a:r>
            <a:r>
              <a:rPr lang="en-US" dirty="0" err="1">
                <a:solidFill>
                  <a:srgbClr val="002060"/>
                </a:solidFill>
              </a:rPr>
              <a:t>hom</a:t>
            </a:r>
            <a:r>
              <a:rPr lang="en-US" dirty="0">
                <a:solidFill>
                  <a:srgbClr val="002060"/>
                </a:solidFill>
              </a:rPr>
              <a:t> </a:t>
            </a:r>
            <a:r>
              <a:rPr lang="en-US" dirty="0" err="1">
                <a:solidFill>
                  <a:srgbClr val="002060"/>
                </a:solidFill>
              </a:rPr>
              <a:t>lus</a:t>
            </a:r>
            <a:endParaRPr dirty="0">
              <a:solidFill>
                <a:srgbClr val="002060"/>
              </a:solidFill>
            </a:endParaRPr>
          </a:p>
          <a:p>
            <a:pPr marL="640080" lvl="0" indent="-342900" algn="l" rtl="0">
              <a:lnSpc>
                <a:spcPct val="115000"/>
              </a:lnSpc>
              <a:spcBef>
                <a:spcPts val="0"/>
              </a:spcBef>
              <a:spcAft>
                <a:spcPts val="0"/>
              </a:spcAft>
              <a:buSzPts val="1680"/>
              <a:buFont typeface="Noto Sans Symbols"/>
              <a:buChar char="➢"/>
            </a:pPr>
            <a:r>
              <a:rPr lang="en-US" dirty="0" err="1">
                <a:solidFill>
                  <a:srgbClr val="002060"/>
                </a:solidFill>
              </a:rPr>
              <a:t>Muaj</a:t>
            </a:r>
            <a:r>
              <a:rPr lang="en-US" dirty="0">
                <a:solidFill>
                  <a:srgbClr val="002060"/>
                </a:solidFill>
              </a:rPr>
              <a:t> </a:t>
            </a:r>
            <a:r>
              <a:rPr lang="en-US" dirty="0" err="1">
                <a:solidFill>
                  <a:srgbClr val="002060"/>
                </a:solidFill>
              </a:rPr>
              <a:t>ntau</a:t>
            </a:r>
            <a:r>
              <a:rPr lang="en-US" dirty="0">
                <a:solidFill>
                  <a:srgbClr val="002060"/>
                </a:solidFill>
              </a:rPr>
              <a:t> yam </a:t>
            </a:r>
            <a:r>
              <a:rPr lang="en-US" dirty="0" err="1">
                <a:solidFill>
                  <a:srgbClr val="002060"/>
                </a:solidFill>
              </a:rPr>
              <a:t>hauj</a:t>
            </a:r>
            <a:r>
              <a:rPr lang="en-US" dirty="0">
                <a:solidFill>
                  <a:srgbClr val="002060"/>
                </a:solidFill>
              </a:rPr>
              <a:t> </a:t>
            </a:r>
            <a:r>
              <a:rPr lang="en-US" dirty="0" err="1">
                <a:solidFill>
                  <a:srgbClr val="002060"/>
                </a:solidFill>
              </a:rPr>
              <a:t>lwm</a:t>
            </a:r>
            <a:r>
              <a:rPr lang="en-US" dirty="0">
                <a:solidFill>
                  <a:srgbClr val="002060"/>
                </a:solidFill>
              </a:rPr>
              <a:t> </a:t>
            </a:r>
            <a:r>
              <a:rPr lang="en-US" dirty="0" err="1">
                <a:solidFill>
                  <a:srgbClr val="002060"/>
                </a:solidFill>
              </a:rPr>
              <a:t>rau</a:t>
            </a:r>
            <a:r>
              <a:rPr lang="en-US" dirty="0">
                <a:solidFill>
                  <a:srgbClr val="002060"/>
                </a:solidFill>
              </a:rPr>
              <a:t> </a:t>
            </a:r>
            <a:r>
              <a:rPr lang="en-US" dirty="0" err="1">
                <a:solidFill>
                  <a:srgbClr val="002060"/>
                </a:solidFill>
              </a:rPr>
              <a:t>yus</a:t>
            </a:r>
            <a:r>
              <a:rPr lang="en-US" dirty="0">
                <a:solidFill>
                  <a:srgbClr val="002060"/>
                </a:solidFill>
              </a:rPr>
              <a:t> </a:t>
            </a:r>
            <a:r>
              <a:rPr lang="en-US" dirty="0" err="1">
                <a:solidFill>
                  <a:srgbClr val="002060"/>
                </a:solidFill>
              </a:rPr>
              <a:t>xaiv</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yus</a:t>
            </a:r>
            <a:r>
              <a:rPr lang="en-US" dirty="0">
                <a:solidFill>
                  <a:srgbClr val="002060"/>
                </a:solidFill>
              </a:rPr>
              <a:t> </a:t>
            </a:r>
            <a:r>
              <a:rPr lang="en-US" dirty="0" err="1">
                <a:solidFill>
                  <a:srgbClr val="002060"/>
                </a:solidFill>
              </a:rPr>
              <a:t>ua</a:t>
            </a:r>
            <a:r>
              <a:rPr lang="en-US" dirty="0">
                <a:solidFill>
                  <a:srgbClr val="002060"/>
                </a:solidFill>
              </a:rPr>
              <a:t> </a:t>
            </a:r>
            <a:r>
              <a:rPr lang="en-US" dirty="0" err="1">
                <a:solidFill>
                  <a:srgbClr val="002060"/>
                </a:solidFill>
              </a:rPr>
              <a:t>yog</a:t>
            </a:r>
            <a:r>
              <a:rPr lang="en-US" dirty="0">
                <a:solidFill>
                  <a:srgbClr val="002060"/>
                </a:solidFill>
              </a:rPr>
              <a:t> </a:t>
            </a:r>
            <a:r>
              <a:rPr lang="en-US" dirty="0" err="1">
                <a:solidFill>
                  <a:srgbClr val="002060"/>
                </a:solidFill>
              </a:rPr>
              <a:t>hais</a:t>
            </a:r>
            <a:r>
              <a:rPr lang="en-US" dirty="0">
                <a:solidFill>
                  <a:srgbClr val="002060"/>
                </a:solidFill>
              </a:rPr>
              <a:t> </a:t>
            </a:r>
            <a:r>
              <a:rPr lang="en-US" dirty="0" err="1">
                <a:solidFill>
                  <a:srgbClr val="002060"/>
                </a:solidFill>
              </a:rPr>
              <a:t>tias</a:t>
            </a:r>
            <a:r>
              <a:rPr lang="en-US" dirty="0">
                <a:solidFill>
                  <a:srgbClr val="002060"/>
                </a:solidFill>
              </a:rPr>
              <a:t> </a:t>
            </a:r>
            <a:r>
              <a:rPr lang="en-US" dirty="0" err="1">
                <a:solidFill>
                  <a:srgbClr val="002060"/>
                </a:solidFill>
              </a:rPr>
              <a:t>yus</a:t>
            </a:r>
            <a:r>
              <a:rPr lang="en-US" dirty="0">
                <a:solidFill>
                  <a:srgbClr val="002060"/>
                </a:solidFill>
              </a:rPr>
              <a:t> </a:t>
            </a:r>
            <a:r>
              <a:rPr lang="en-US" dirty="0" err="1">
                <a:solidFill>
                  <a:srgbClr val="002060"/>
                </a:solidFill>
              </a:rPr>
              <a:t>yog</a:t>
            </a:r>
            <a:r>
              <a:rPr lang="en-US" dirty="0">
                <a:solidFill>
                  <a:srgbClr val="002060"/>
                </a:solidFill>
              </a:rPr>
              <a:t> </a:t>
            </a:r>
            <a:r>
              <a:rPr lang="en-US" dirty="0" err="1">
                <a:solidFill>
                  <a:srgbClr val="002060"/>
                </a:solidFill>
              </a:rPr>
              <a:t>ib</a:t>
            </a:r>
            <a:r>
              <a:rPr lang="en-US" dirty="0">
                <a:solidFill>
                  <a:srgbClr val="002060"/>
                </a:solidFill>
              </a:rPr>
              <a:t> tug </a:t>
            </a:r>
            <a:r>
              <a:rPr lang="en-US" dirty="0" err="1">
                <a:solidFill>
                  <a:srgbClr val="002060"/>
                </a:solidFill>
              </a:rPr>
              <a:t>neeg</a:t>
            </a:r>
            <a:r>
              <a:rPr lang="en-US" dirty="0">
                <a:solidFill>
                  <a:srgbClr val="002060"/>
                </a:solidFill>
              </a:rPr>
              <a:t> </a:t>
            </a:r>
            <a:r>
              <a:rPr lang="en-US" dirty="0" err="1">
                <a:solidFill>
                  <a:srgbClr val="002060"/>
                </a:solidFill>
              </a:rPr>
              <a:t>paub</a:t>
            </a:r>
            <a:r>
              <a:rPr lang="en-US" dirty="0">
                <a:solidFill>
                  <a:srgbClr val="002060"/>
                </a:solidFill>
              </a:rPr>
              <a:t> </a:t>
            </a:r>
            <a:r>
              <a:rPr lang="en-US" dirty="0" err="1">
                <a:solidFill>
                  <a:srgbClr val="002060"/>
                </a:solidFill>
              </a:rPr>
              <a:t>hais</a:t>
            </a:r>
            <a:r>
              <a:rPr lang="en-US" dirty="0">
                <a:solidFill>
                  <a:srgbClr val="002060"/>
                </a:solidFill>
              </a:rPr>
              <a:t>, </a:t>
            </a:r>
            <a:r>
              <a:rPr lang="en-US" dirty="0" err="1">
                <a:solidFill>
                  <a:srgbClr val="002060"/>
                </a:solidFill>
              </a:rPr>
              <a:t>paub</a:t>
            </a:r>
            <a:r>
              <a:rPr lang="en-US" dirty="0">
                <a:solidFill>
                  <a:srgbClr val="002060"/>
                </a:solidFill>
              </a:rPr>
              <a:t> </a:t>
            </a:r>
            <a:r>
              <a:rPr lang="en-US" dirty="0" err="1">
                <a:solidFill>
                  <a:srgbClr val="002060"/>
                </a:solidFill>
              </a:rPr>
              <a:t>nyeem</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paub</a:t>
            </a:r>
            <a:r>
              <a:rPr lang="en-US" dirty="0">
                <a:solidFill>
                  <a:srgbClr val="002060"/>
                </a:solidFill>
              </a:rPr>
              <a:t> </a:t>
            </a:r>
            <a:r>
              <a:rPr lang="en-US" dirty="0" err="1">
                <a:solidFill>
                  <a:srgbClr val="002060"/>
                </a:solidFill>
              </a:rPr>
              <a:t>sau</a:t>
            </a:r>
            <a:r>
              <a:rPr lang="en-US" dirty="0">
                <a:solidFill>
                  <a:srgbClr val="002060"/>
                </a:solidFill>
              </a:rPr>
              <a:t> </a:t>
            </a:r>
            <a:r>
              <a:rPr lang="en-US" dirty="0" err="1">
                <a:solidFill>
                  <a:srgbClr val="002060"/>
                </a:solidFill>
              </a:rPr>
              <a:t>lwm</a:t>
            </a:r>
            <a:r>
              <a:rPr lang="en-US" dirty="0">
                <a:solidFill>
                  <a:srgbClr val="002060"/>
                </a:solidFill>
              </a:rPr>
              <a:t> </a:t>
            </a:r>
            <a:r>
              <a:rPr lang="en-US" dirty="0" err="1">
                <a:solidFill>
                  <a:srgbClr val="002060"/>
                </a:solidFill>
              </a:rPr>
              <a:t>hom</a:t>
            </a:r>
            <a:r>
              <a:rPr lang="en-US" dirty="0">
                <a:solidFill>
                  <a:srgbClr val="002060"/>
                </a:solidFill>
              </a:rPr>
              <a:t> </a:t>
            </a:r>
            <a:r>
              <a:rPr lang="en-US" dirty="0" err="1">
                <a:solidFill>
                  <a:srgbClr val="002060"/>
                </a:solidFill>
              </a:rPr>
              <a:t>lus</a:t>
            </a:r>
            <a:endParaRPr dirty="0">
              <a:solidFill>
                <a:srgbClr val="002060"/>
              </a:solidFill>
            </a:endParaRPr>
          </a:p>
          <a:p>
            <a:pPr marL="640080" lvl="0" indent="-236220" algn="l" rtl="0">
              <a:lnSpc>
                <a:spcPct val="115000"/>
              </a:lnSpc>
              <a:spcBef>
                <a:spcPts val="0"/>
              </a:spcBef>
              <a:spcAft>
                <a:spcPts val="0"/>
              </a:spcAft>
              <a:buSzPts val="1680"/>
              <a:buFont typeface="Noto Sans Symbols"/>
              <a:buNone/>
            </a:pPr>
            <a:endParaRPr sz="2400" dirty="0">
              <a:solidFill>
                <a:srgbClr val="00B050"/>
              </a:solidFill>
            </a:endParaRPr>
          </a:p>
          <a:p>
            <a:pPr marL="274320" lvl="0" indent="-274320" algn="l" rtl="0">
              <a:spcBef>
                <a:spcPts val="0"/>
              </a:spcBef>
              <a:spcAft>
                <a:spcPts val="0"/>
              </a:spcAft>
              <a:buSzPts val="1680"/>
              <a:buNone/>
            </a:pPr>
            <a:endParaRPr sz="2400" b="1" dirty="0">
              <a:solidFill>
                <a:srgbClr val="17365D"/>
              </a:solidFill>
            </a:endParaRPr>
          </a:p>
          <a:p>
            <a:pPr marL="228600" lvl="0" indent="-228600" algn="ctr" rtl="0">
              <a:lnSpc>
                <a:spcPct val="100000"/>
              </a:lnSpc>
              <a:spcBef>
                <a:spcPts val="0"/>
              </a:spcBef>
              <a:spcAft>
                <a:spcPts val="0"/>
              </a:spcAft>
              <a:buSzPts val="1680"/>
              <a:buNone/>
            </a:pPr>
            <a:endParaRPr sz="2400" dirty="0"/>
          </a:p>
        </p:txBody>
      </p:sp>
      <p:sp>
        <p:nvSpPr>
          <p:cNvPr id="2" name="TextBox 1"/>
          <p:cNvSpPr txBox="1"/>
          <p:nvPr/>
        </p:nvSpPr>
        <p:spPr>
          <a:xfrm>
            <a:off x="429658" y="352540"/>
            <a:ext cx="4176143" cy="584775"/>
          </a:xfrm>
          <a:prstGeom prst="rect">
            <a:avLst/>
          </a:prstGeom>
          <a:noFill/>
        </p:spPr>
        <p:txBody>
          <a:bodyPr wrap="none" rtlCol="0">
            <a:spAutoFit/>
          </a:bodyPr>
          <a:lstStyle/>
          <a:p>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Lub</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hom</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phiaj</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zaum</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3" name="Google Shape;393;p5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lt1"/>
              </a:buClr>
              <a:buSzPts val="1400"/>
              <a:buFont typeface="Arial"/>
              <a:buNone/>
            </a:pPr>
            <a:fld id="{00000000-1234-1234-1234-123412341234}" type="slidenum">
              <a:rPr lang="en-US" sz="1400">
                <a:solidFill>
                  <a:schemeClr val="lt1"/>
                </a:solidFill>
              </a:rPr>
              <a:t>6</a:t>
            </a:fld>
            <a:endParaRPr sz="1400">
              <a:solidFill>
                <a:schemeClr val="lt1"/>
              </a:solidFill>
            </a:endParaRPr>
          </a:p>
        </p:txBody>
      </p:sp>
      <p:sp>
        <p:nvSpPr>
          <p:cNvPr id="392" name="Google Shape;392;p55"/>
          <p:cNvSpPr txBox="1">
            <a:spLocks noGrp="1"/>
          </p:cNvSpPr>
          <p:nvPr>
            <p:ph type="body" idx="4294967295"/>
          </p:nvPr>
        </p:nvSpPr>
        <p:spPr>
          <a:xfrm>
            <a:off x="781050" y="1539875"/>
            <a:ext cx="7391400" cy="1708150"/>
          </a:xfrm>
          <a:prstGeom prst="rect">
            <a:avLst/>
          </a:prstGeom>
          <a:solidFill>
            <a:srgbClr val="DCE5F8"/>
          </a:solidFill>
          <a:ln w="38100" cap="flat" cmpd="sng">
            <a:solidFill>
              <a:srgbClr val="00206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SzPts val="1680"/>
              <a:buNone/>
            </a:pPr>
            <a:r>
              <a:rPr lang="en-US" b="1" dirty="0" err="1">
                <a:solidFill>
                  <a:srgbClr val="002060"/>
                </a:solidFill>
              </a:rPr>
              <a:t>Kuv</a:t>
            </a:r>
            <a:r>
              <a:rPr lang="en-US" b="1" dirty="0">
                <a:solidFill>
                  <a:srgbClr val="002060"/>
                </a:solidFill>
              </a:rPr>
              <a:t> tau </a:t>
            </a:r>
            <a:r>
              <a:rPr lang="en-US" b="1" dirty="0" err="1">
                <a:solidFill>
                  <a:srgbClr val="002060"/>
                </a:solidFill>
              </a:rPr>
              <a:t>taub</a:t>
            </a:r>
            <a:r>
              <a:rPr lang="en-US" b="1" dirty="0">
                <a:solidFill>
                  <a:srgbClr val="002060"/>
                </a:solidFill>
              </a:rPr>
              <a:t> </a:t>
            </a:r>
            <a:r>
              <a:rPr lang="en-US" b="1" dirty="0" err="1">
                <a:solidFill>
                  <a:srgbClr val="002060"/>
                </a:solidFill>
              </a:rPr>
              <a:t>tias</a:t>
            </a:r>
            <a:r>
              <a:rPr lang="en-US" b="1" dirty="0">
                <a:solidFill>
                  <a:srgbClr val="002060"/>
                </a:solidFill>
              </a:rPr>
              <a:t> </a:t>
            </a:r>
            <a:r>
              <a:rPr lang="en-US" dirty="0" err="1">
                <a:solidFill>
                  <a:srgbClr val="002060"/>
                </a:solidFill>
              </a:rPr>
              <a:t>cov</a:t>
            </a:r>
            <a:r>
              <a:rPr lang="en-US" dirty="0">
                <a:solidFill>
                  <a:srgbClr val="002060"/>
                </a:solidFill>
              </a:rPr>
              <a:t> tub </a:t>
            </a:r>
            <a:r>
              <a:rPr lang="en-US" dirty="0" err="1">
                <a:solidFill>
                  <a:srgbClr val="002060"/>
                </a:solidFill>
              </a:rPr>
              <a:t>ntxhais</a:t>
            </a:r>
            <a:r>
              <a:rPr lang="en-US" dirty="0">
                <a:solidFill>
                  <a:srgbClr val="002060"/>
                </a:solidFill>
              </a:rPr>
              <a:t>  tau </a:t>
            </a:r>
            <a:r>
              <a:rPr lang="en-US" dirty="0" err="1">
                <a:solidFill>
                  <a:srgbClr val="002060"/>
                </a:solidFill>
              </a:rPr>
              <a:t>qhab</a:t>
            </a:r>
            <a:r>
              <a:rPr lang="en-US" dirty="0">
                <a:solidFill>
                  <a:srgbClr val="002060"/>
                </a:solidFill>
              </a:rPr>
              <a:t> </a:t>
            </a:r>
            <a:r>
              <a:rPr lang="en-US" dirty="0" err="1">
                <a:solidFill>
                  <a:srgbClr val="002060"/>
                </a:solidFill>
              </a:rPr>
              <a:t>nia</a:t>
            </a:r>
            <a:r>
              <a:rPr lang="en-US" dirty="0">
                <a:solidFill>
                  <a:srgbClr val="002060"/>
                </a:solidFill>
              </a:rPr>
              <a:t>  </a:t>
            </a:r>
            <a:r>
              <a:rPr lang="en-US" dirty="0" err="1">
                <a:solidFill>
                  <a:srgbClr val="002060"/>
                </a:solidFill>
              </a:rPr>
              <a:t>thaum</a:t>
            </a:r>
            <a:r>
              <a:rPr lang="en-US" dirty="0">
                <a:solidFill>
                  <a:srgbClr val="002060"/>
                </a:solidFill>
              </a:rPr>
              <a:t> </a:t>
            </a:r>
            <a:r>
              <a:rPr lang="en-US" dirty="0" err="1">
                <a:solidFill>
                  <a:srgbClr val="002060"/>
                </a:solidFill>
              </a:rPr>
              <a:t>mus</a:t>
            </a:r>
            <a:r>
              <a:rPr lang="en-US" dirty="0">
                <a:solidFill>
                  <a:srgbClr val="002060"/>
                </a:solidFill>
              </a:rPr>
              <a:t> </a:t>
            </a:r>
            <a:r>
              <a:rPr lang="en-US" dirty="0" err="1">
                <a:solidFill>
                  <a:srgbClr val="002060"/>
                </a:solidFill>
              </a:rPr>
              <a:t>kawm</a:t>
            </a:r>
            <a:r>
              <a:rPr lang="en-US" dirty="0">
                <a:solidFill>
                  <a:srgbClr val="002060"/>
                </a:solidFill>
              </a:rPr>
              <a:t> </a:t>
            </a:r>
            <a:r>
              <a:rPr lang="en-US" dirty="0" err="1">
                <a:solidFill>
                  <a:srgbClr val="002060"/>
                </a:solidFill>
              </a:rPr>
              <a:t>ntawv</a:t>
            </a:r>
            <a:r>
              <a:rPr lang="en-US" dirty="0">
                <a:solidFill>
                  <a:srgbClr val="002060"/>
                </a:solidFill>
              </a:rPr>
              <a:t> </a:t>
            </a:r>
            <a:r>
              <a:rPr lang="en-US" dirty="0" err="1">
                <a:solidFill>
                  <a:srgbClr val="002060"/>
                </a:solidFill>
              </a:rPr>
              <a:t>qib</a:t>
            </a:r>
            <a:r>
              <a:rPr lang="en-US" dirty="0">
                <a:solidFill>
                  <a:srgbClr val="002060"/>
                </a:solidFill>
              </a:rPr>
              <a:t> </a:t>
            </a:r>
            <a:r>
              <a:rPr lang="en-US" dirty="0" err="1">
                <a:solidFill>
                  <a:srgbClr val="002060"/>
                </a:solidFill>
              </a:rPr>
              <a:t>siab</a:t>
            </a:r>
            <a:r>
              <a:rPr lang="en-US" dirty="0">
                <a:solidFill>
                  <a:srgbClr val="002060"/>
                </a:solidFill>
              </a:rPr>
              <a:t> </a:t>
            </a:r>
            <a:r>
              <a:rPr lang="en-US" dirty="0" err="1">
                <a:solidFill>
                  <a:srgbClr val="002060"/>
                </a:solidFill>
              </a:rPr>
              <a:t>yog</a:t>
            </a:r>
            <a:r>
              <a:rPr lang="en-US" dirty="0">
                <a:solidFill>
                  <a:srgbClr val="002060"/>
                </a:solidFill>
              </a:rPr>
              <a:t> </a:t>
            </a:r>
            <a:r>
              <a:rPr lang="en-US" dirty="0" err="1">
                <a:solidFill>
                  <a:srgbClr val="002060"/>
                </a:solidFill>
              </a:rPr>
              <a:t>hais</a:t>
            </a:r>
            <a:r>
              <a:rPr lang="en-US" dirty="0">
                <a:solidFill>
                  <a:srgbClr val="002060"/>
                </a:solidFill>
              </a:rPr>
              <a:t> </a:t>
            </a:r>
            <a:r>
              <a:rPr lang="en-US" dirty="0" err="1">
                <a:solidFill>
                  <a:srgbClr val="002060"/>
                </a:solidFill>
              </a:rPr>
              <a:t>tias</a:t>
            </a:r>
            <a:r>
              <a:rPr lang="en-US" dirty="0">
                <a:solidFill>
                  <a:srgbClr val="002060"/>
                </a:solidFill>
              </a:rPr>
              <a:t> </a:t>
            </a:r>
            <a:r>
              <a:rPr lang="en-US" dirty="0" err="1">
                <a:solidFill>
                  <a:srgbClr val="002060"/>
                </a:solidFill>
              </a:rPr>
              <a:t>lawv</a:t>
            </a:r>
            <a:r>
              <a:rPr lang="en-US" dirty="0">
                <a:solidFill>
                  <a:srgbClr val="002060"/>
                </a:solidFill>
              </a:rPr>
              <a:t> </a:t>
            </a:r>
            <a:r>
              <a:rPr lang="en-US" dirty="0" err="1">
                <a:solidFill>
                  <a:srgbClr val="002060"/>
                </a:solidFill>
              </a:rPr>
              <a:t>xeem</a:t>
            </a:r>
            <a:r>
              <a:rPr lang="en-US" dirty="0">
                <a:solidFill>
                  <a:srgbClr val="002060"/>
                </a:solidFill>
              </a:rPr>
              <a:t> tau </a:t>
            </a:r>
            <a:r>
              <a:rPr lang="en-US" dirty="0" err="1">
                <a:solidFill>
                  <a:srgbClr val="002060"/>
                </a:solidFill>
              </a:rPr>
              <a:t>tus</a:t>
            </a:r>
            <a:r>
              <a:rPr lang="en-US" dirty="0">
                <a:solidFill>
                  <a:srgbClr val="002060"/>
                </a:solidFill>
              </a:rPr>
              <a:t> </a:t>
            </a:r>
            <a:r>
              <a:rPr lang="en-US" dirty="0" err="1">
                <a:solidFill>
                  <a:srgbClr val="002060"/>
                </a:solidFill>
              </a:rPr>
              <a:t>ntawv</a:t>
            </a:r>
            <a:r>
              <a:rPr lang="en-US" dirty="0">
                <a:solidFill>
                  <a:srgbClr val="002060"/>
                </a:solidFill>
              </a:rPr>
              <a:t> </a:t>
            </a:r>
            <a:r>
              <a:rPr lang="en-US" dirty="0" err="1">
                <a:solidFill>
                  <a:srgbClr val="002060"/>
                </a:solidFill>
              </a:rPr>
              <a:t>ntsuas</a:t>
            </a:r>
            <a:r>
              <a:rPr lang="en-US" dirty="0">
                <a:solidFill>
                  <a:srgbClr val="002060"/>
                </a:solidFill>
              </a:rPr>
              <a:t> </a:t>
            </a:r>
            <a:r>
              <a:rPr lang="en-US" dirty="0" err="1">
                <a:solidFill>
                  <a:srgbClr val="002060"/>
                </a:solidFill>
              </a:rPr>
              <a:t>qhia</a:t>
            </a:r>
            <a:r>
              <a:rPr lang="en-US" dirty="0">
                <a:solidFill>
                  <a:srgbClr val="002060"/>
                </a:solidFill>
              </a:rPr>
              <a:t> </a:t>
            </a:r>
            <a:r>
              <a:rPr lang="en-US" dirty="0" err="1">
                <a:solidFill>
                  <a:srgbClr val="002060"/>
                </a:solidFill>
              </a:rPr>
              <a:t>tias</a:t>
            </a:r>
            <a:r>
              <a:rPr lang="en-US" dirty="0">
                <a:solidFill>
                  <a:srgbClr val="002060"/>
                </a:solidFill>
              </a:rPr>
              <a:t> </a:t>
            </a:r>
            <a:r>
              <a:rPr lang="en-US" dirty="0" err="1">
                <a:solidFill>
                  <a:srgbClr val="002060"/>
                </a:solidFill>
              </a:rPr>
              <a:t>lawv</a:t>
            </a:r>
            <a:r>
              <a:rPr lang="en-US" dirty="0">
                <a:solidFill>
                  <a:srgbClr val="002060"/>
                </a:solidFill>
              </a:rPr>
              <a:t> </a:t>
            </a:r>
            <a:r>
              <a:rPr lang="en-US" dirty="0" err="1">
                <a:solidFill>
                  <a:srgbClr val="002060"/>
                </a:solidFill>
              </a:rPr>
              <a:t>keej</a:t>
            </a:r>
            <a:r>
              <a:rPr lang="en-US" dirty="0">
                <a:solidFill>
                  <a:srgbClr val="002060"/>
                </a:solidFill>
              </a:rPr>
              <a:t> </a:t>
            </a:r>
            <a:r>
              <a:rPr lang="en-US" dirty="0" err="1">
                <a:solidFill>
                  <a:srgbClr val="002060"/>
                </a:solidFill>
              </a:rPr>
              <a:t>nyeem</a:t>
            </a:r>
            <a:r>
              <a:rPr lang="en-US" dirty="0">
                <a:solidFill>
                  <a:srgbClr val="002060"/>
                </a:solidFill>
              </a:rPr>
              <a:t>, </a:t>
            </a:r>
            <a:r>
              <a:rPr lang="en-US" dirty="0" err="1">
                <a:solidFill>
                  <a:srgbClr val="002060"/>
                </a:solidFill>
              </a:rPr>
              <a:t>sau</a:t>
            </a:r>
            <a:r>
              <a:rPr lang="en-US" dirty="0">
                <a:solidFill>
                  <a:srgbClr val="002060"/>
                </a:solidFill>
              </a:rPr>
              <a:t> </a:t>
            </a:r>
            <a:r>
              <a:rPr lang="en-US" dirty="0" err="1">
                <a:solidFill>
                  <a:srgbClr val="002060"/>
                </a:solidFill>
              </a:rPr>
              <a:t>thiab</a:t>
            </a:r>
            <a:r>
              <a:rPr lang="en-US" dirty="0">
                <a:solidFill>
                  <a:srgbClr val="002060"/>
                </a:solidFill>
              </a:rPr>
              <a:t> </a:t>
            </a:r>
            <a:r>
              <a:rPr lang="en-US" dirty="0" err="1">
                <a:solidFill>
                  <a:srgbClr val="002060"/>
                </a:solidFill>
              </a:rPr>
              <a:t>hais</a:t>
            </a:r>
            <a:r>
              <a:rPr lang="en-US" dirty="0">
                <a:solidFill>
                  <a:srgbClr val="002060"/>
                </a:solidFill>
              </a:rPr>
              <a:t> </a:t>
            </a:r>
            <a:r>
              <a:rPr lang="en-US" dirty="0" err="1">
                <a:solidFill>
                  <a:srgbClr val="002060"/>
                </a:solidFill>
              </a:rPr>
              <a:t>ob</a:t>
            </a:r>
            <a:r>
              <a:rPr lang="en-US" dirty="0">
                <a:solidFill>
                  <a:srgbClr val="002060"/>
                </a:solidFill>
              </a:rPr>
              <a:t> </a:t>
            </a:r>
            <a:r>
              <a:rPr lang="en-US" dirty="0" err="1">
                <a:solidFill>
                  <a:srgbClr val="002060"/>
                </a:solidFill>
              </a:rPr>
              <a:t>hom</a:t>
            </a:r>
            <a:r>
              <a:rPr lang="en-US" dirty="0">
                <a:solidFill>
                  <a:srgbClr val="002060"/>
                </a:solidFill>
              </a:rPr>
              <a:t> </a:t>
            </a:r>
            <a:r>
              <a:rPr lang="en-US" dirty="0" err="1">
                <a:solidFill>
                  <a:srgbClr val="002060"/>
                </a:solidFill>
              </a:rPr>
              <a:t>lus</a:t>
            </a:r>
            <a:r>
              <a:rPr lang="en-US" dirty="0">
                <a:solidFill>
                  <a:srgbClr val="002060"/>
                </a:solidFill>
              </a:rPr>
              <a:t>.</a:t>
            </a:r>
            <a:endParaRPr dirty="0">
              <a:solidFill>
                <a:srgbClr val="002060"/>
              </a:solidFill>
            </a:endParaRPr>
          </a:p>
          <a:p>
            <a:pPr marL="0" lvl="0" indent="0" algn="l" rtl="0">
              <a:spcBef>
                <a:spcPts val="0"/>
              </a:spcBef>
              <a:spcAft>
                <a:spcPts val="0"/>
              </a:spcAft>
              <a:buSzPts val="1680"/>
              <a:buNone/>
            </a:pPr>
            <a:r>
              <a:rPr lang="en-US" sz="2400" dirty="0">
                <a:solidFill>
                  <a:srgbClr val="00B050"/>
                </a:solidFill>
              </a:rPr>
              <a:t>.</a:t>
            </a:r>
            <a:endParaRPr dirty="0"/>
          </a:p>
          <a:p>
            <a:pPr marL="274320" lvl="0" indent="-274320" algn="l" rtl="0">
              <a:spcBef>
                <a:spcPts val="0"/>
              </a:spcBef>
              <a:spcAft>
                <a:spcPts val="0"/>
              </a:spcAft>
              <a:buSzPts val="1680"/>
              <a:buNone/>
            </a:pPr>
            <a:endParaRPr sz="2400" b="1" dirty="0">
              <a:solidFill>
                <a:srgbClr val="17365D"/>
              </a:solidFill>
            </a:endParaRPr>
          </a:p>
          <a:p>
            <a:pPr marL="228600" lvl="0" indent="-228600" algn="ctr" rtl="0">
              <a:lnSpc>
                <a:spcPct val="100000"/>
              </a:lnSpc>
              <a:spcBef>
                <a:spcPts val="0"/>
              </a:spcBef>
              <a:spcAft>
                <a:spcPts val="0"/>
              </a:spcAft>
              <a:buSzPts val="1680"/>
              <a:buNone/>
            </a:pPr>
            <a:endParaRPr sz="2400" dirty="0"/>
          </a:p>
        </p:txBody>
      </p:sp>
      <p:sp>
        <p:nvSpPr>
          <p:cNvPr id="2" name="TextBox 1"/>
          <p:cNvSpPr txBox="1"/>
          <p:nvPr/>
        </p:nvSpPr>
        <p:spPr>
          <a:xfrm>
            <a:off x="238814" y="268188"/>
            <a:ext cx="2412840" cy="584775"/>
          </a:xfrm>
          <a:prstGeom prst="rect">
            <a:avLst/>
          </a:prstGeom>
          <a:noFill/>
        </p:spPr>
        <p:txBody>
          <a:bodyPr wrap="none" rtlCol="0">
            <a:spAutoFit/>
          </a:bodyPr>
          <a:lstStyle/>
          <a:p>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Lub</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ntsiab</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B42408-F5EF-4EFF-A6A4-DB04D3B9B329}"/>
              </a:ext>
            </a:extLst>
          </p:cNvPr>
          <p:cNvSpPr>
            <a:spLocks noGrp="1"/>
          </p:cNvSpPr>
          <p:nvPr>
            <p:ph type="sldNum" sz="quarter" idx="12"/>
          </p:nvPr>
        </p:nvSpPr>
        <p:spPr/>
        <p:txBody>
          <a:bodyPr/>
          <a:lstStyle/>
          <a:p>
            <a:pPr lvl="0">
              <a:spcBef>
                <a:spcPts val="0"/>
              </a:spcBef>
              <a:buNone/>
            </a:pPr>
            <a:fld id="{00000000-1234-1234-1234-123412341234}" type="slidenum">
              <a:rPr lang="en" sz="1400" smtClean="0">
                <a:solidFill>
                  <a:schemeClr val="bg1"/>
                </a:solidFill>
              </a:rPr>
              <a:t>7</a:t>
            </a:fld>
            <a:endParaRPr lang="en" sz="1400" dirty="0">
              <a:solidFill>
                <a:schemeClr val="bg1"/>
              </a:solidFill>
            </a:endParaRPr>
          </a:p>
        </p:txBody>
      </p:sp>
      <p:sp>
        <p:nvSpPr>
          <p:cNvPr id="4" name="TextBox 3">
            <a:extLst>
              <a:ext uri="{FF2B5EF4-FFF2-40B4-BE49-F238E27FC236}">
                <a16:creationId xmlns:a16="http://schemas.microsoft.com/office/drawing/2014/main" id="{63AAB390-3392-4F0A-AE46-193EBF54CECB}"/>
              </a:ext>
            </a:extLst>
          </p:cNvPr>
          <p:cNvSpPr txBox="1"/>
          <p:nvPr/>
        </p:nvSpPr>
        <p:spPr>
          <a:xfrm>
            <a:off x="228600" y="277785"/>
            <a:ext cx="8686800"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Participation in Seal of Biliteracy Programs </a:t>
            </a:r>
          </a:p>
        </p:txBody>
      </p:sp>
      <p:sp>
        <p:nvSpPr>
          <p:cNvPr id="18" name="TextBox 17">
            <a:extLst>
              <a:ext uri="{FF2B5EF4-FFF2-40B4-BE49-F238E27FC236}">
                <a16:creationId xmlns:a16="http://schemas.microsoft.com/office/drawing/2014/main" id="{560DB56B-6789-4045-B8C2-8AC217C0CC92}"/>
              </a:ext>
            </a:extLst>
          </p:cNvPr>
          <p:cNvSpPr txBox="1"/>
          <p:nvPr/>
        </p:nvSpPr>
        <p:spPr>
          <a:xfrm>
            <a:off x="457200" y="4841116"/>
            <a:ext cx="1856598" cy="276999"/>
          </a:xfrm>
          <a:prstGeom prst="rect">
            <a:avLst/>
          </a:prstGeom>
          <a:noFill/>
        </p:spPr>
        <p:txBody>
          <a:bodyPr wrap="none" rtlCol="0">
            <a:spAutoFit/>
          </a:bodyPr>
          <a:lstStyle/>
          <a:p>
            <a:r>
              <a:rPr lang="en-US" sz="1200" dirty="0"/>
              <a:t>(Seal of Biliteracy, 2020)</a:t>
            </a:r>
          </a:p>
        </p:txBody>
      </p:sp>
      <p:pic>
        <p:nvPicPr>
          <p:cNvPr id="5" name="Picture 4">
            <a:extLst>
              <a:ext uri="{FF2B5EF4-FFF2-40B4-BE49-F238E27FC236}">
                <a16:creationId xmlns:a16="http://schemas.microsoft.com/office/drawing/2014/main" id="{ED229860-7C82-46ED-8818-967A112E88B8}"/>
              </a:ext>
            </a:extLst>
          </p:cNvPr>
          <p:cNvPicPr>
            <a:picLocks noChangeAspect="1"/>
          </p:cNvPicPr>
          <p:nvPr/>
        </p:nvPicPr>
        <p:blipFill>
          <a:blip r:embed="rId3"/>
          <a:stretch>
            <a:fillRect/>
          </a:stretch>
        </p:blipFill>
        <p:spPr>
          <a:xfrm>
            <a:off x="1245531" y="25385"/>
            <a:ext cx="6416510" cy="4611055"/>
          </a:xfrm>
          <a:prstGeom prst="rect">
            <a:avLst/>
          </a:prstGeom>
        </p:spPr>
      </p:pic>
    </p:spTree>
    <p:extLst>
      <p:ext uri="{BB962C8B-B14F-4D97-AF65-F5344CB8AC3E}">
        <p14:creationId xmlns:p14="http://schemas.microsoft.com/office/powerpoint/2010/main" val="214225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6"/>
          <p:cNvSpPr txBox="1"/>
          <p:nvPr/>
        </p:nvSpPr>
        <p:spPr>
          <a:xfrm>
            <a:off x="481012" y="1353320"/>
            <a:ext cx="8181975"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2000"/>
              <a:buFont typeface="Calibri"/>
              <a:buNone/>
            </a:pPr>
            <a:r>
              <a:rPr lang="en-US" sz="2400" b="1" i="0" u="none" strike="noStrike" cap="none" dirty="0">
                <a:solidFill>
                  <a:srgbClr val="002060"/>
                </a:solidFill>
                <a:latin typeface="Calibri"/>
                <a:ea typeface="Calibri"/>
                <a:cs typeface="Calibri"/>
                <a:sym typeface="Calibri"/>
              </a:rPr>
              <a:t>1.  </a:t>
            </a:r>
            <a:r>
              <a:rPr lang="en-US" sz="2400" b="1" i="0" u="none" strike="noStrike" cap="none" dirty="0" err="1">
                <a:solidFill>
                  <a:srgbClr val="002060"/>
                </a:solidFill>
                <a:latin typeface="Calibri"/>
                <a:ea typeface="Calibri"/>
                <a:cs typeface="Calibri"/>
                <a:sym typeface="Calibri"/>
              </a:rPr>
              <a:t>Daim</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ntawv</a:t>
            </a:r>
            <a:r>
              <a:rPr lang="en-US" sz="2400" b="1" i="0" u="none" strike="noStrike" cap="none" dirty="0">
                <a:solidFill>
                  <a:srgbClr val="002060"/>
                </a:solidFill>
                <a:latin typeface="Calibri"/>
                <a:ea typeface="Calibri"/>
                <a:cs typeface="Calibri"/>
                <a:sym typeface="Calibri"/>
              </a:rPr>
              <a:t>  Bilingual and Multilingual Seals and World Language Proficiency certificates </a:t>
            </a:r>
            <a:r>
              <a:rPr lang="en-US" sz="2400" b="1" i="0" u="none" strike="noStrike" cap="none" dirty="0" err="1">
                <a:solidFill>
                  <a:srgbClr val="002060"/>
                </a:solidFill>
                <a:latin typeface="Calibri"/>
                <a:ea typeface="Calibri"/>
                <a:cs typeface="Calibri"/>
                <a:sym typeface="Calibri"/>
              </a:rPr>
              <a:t>yog</a:t>
            </a:r>
            <a:r>
              <a:rPr lang="en-US" sz="2400" b="1" i="0" u="none" strike="noStrike" cap="none" dirty="0">
                <a:solidFill>
                  <a:srgbClr val="002060"/>
                </a:solidFill>
                <a:latin typeface="Calibri"/>
                <a:ea typeface="Calibri"/>
                <a:cs typeface="Calibri"/>
                <a:sym typeface="Calibri"/>
              </a:rPr>
              <a:t> dab </a:t>
            </a:r>
            <a:r>
              <a:rPr lang="en-US" sz="2400" b="1" i="0" u="none" strike="noStrike" cap="none" dirty="0" err="1">
                <a:solidFill>
                  <a:srgbClr val="002060"/>
                </a:solidFill>
                <a:latin typeface="Calibri"/>
                <a:ea typeface="Calibri"/>
                <a:cs typeface="Calibri"/>
                <a:sym typeface="Calibri"/>
              </a:rPr>
              <a:t>tsi</a:t>
            </a:r>
            <a:r>
              <a:rPr lang="en-US" sz="2400" b="1" i="0" u="none" strike="noStrike" cap="none" dirty="0">
                <a:solidFill>
                  <a:srgbClr val="002060"/>
                </a:solidFill>
                <a:latin typeface="Calibri"/>
                <a:ea typeface="Calibri"/>
                <a:cs typeface="Calibri"/>
                <a:sym typeface="Calibri"/>
              </a:rPr>
              <a:t>?</a:t>
            </a:r>
            <a:endParaRPr sz="2400" dirty="0">
              <a:solidFill>
                <a:srgbClr val="002060"/>
              </a:solidFill>
            </a:endParaRPr>
          </a:p>
        </p:txBody>
      </p:sp>
      <p:sp>
        <p:nvSpPr>
          <p:cNvPr id="399" name="Google Shape;399;p56"/>
          <p:cNvSpPr txBox="1"/>
          <p:nvPr/>
        </p:nvSpPr>
        <p:spPr>
          <a:xfrm>
            <a:off x="481012" y="2312853"/>
            <a:ext cx="7619999" cy="15388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2000"/>
              <a:buFont typeface="Calibri"/>
              <a:buNone/>
            </a:pPr>
            <a:r>
              <a:rPr lang="en-US" sz="2400" b="0" i="0" u="none" strike="noStrike" cap="none" dirty="0" err="1">
                <a:solidFill>
                  <a:srgbClr val="002060"/>
                </a:solidFill>
                <a:latin typeface="Calibri"/>
                <a:ea typeface="Calibri"/>
                <a:cs typeface="Calibri"/>
                <a:sym typeface="Calibri"/>
              </a:rPr>
              <a:t>Cov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tsev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kawm</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ntawv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muaj</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daim</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ntawv</a:t>
            </a:r>
            <a:r>
              <a:rPr lang="en-US" sz="2400" b="0" i="0" u="none" strike="noStrike" cap="none" dirty="0">
                <a:solidFill>
                  <a:srgbClr val="002060"/>
                </a:solidFill>
                <a:latin typeface="Calibri"/>
                <a:ea typeface="Calibri"/>
                <a:cs typeface="Calibri"/>
                <a:sym typeface="Calibri"/>
              </a:rPr>
              <a:t> Minnesota bilingual and multilingual seals </a:t>
            </a:r>
            <a:r>
              <a:rPr lang="en-US" sz="2400" b="0" i="0" u="none" strike="noStrike" cap="none" dirty="0" err="1">
                <a:solidFill>
                  <a:srgbClr val="002060"/>
                </a:solidFill>
                <a:latin typeface="Calibri"/>
                <a:ea typeface="Calibri"/>
                <a:cs typeface="Calibri"/>
                <a:sym typeface="Calibri"/>
              </a:rPr>
              <a:t>rau</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cov</a:t>
            </a:r>
            <a:r>
              <a:rPr lang="en-US" sz="2400" b="0" i="0" u="none" strike="noStrike" cap="none" dirty="0">
                <a:solidFill>
                  <a:srgbClr val="002060"/>
                </a:solidFill>
                <a:latin typeface="Calibri"/>
                <a:ea typeface="Calibri"/>
                <a:cs typeface="Calibri"/>
                <a:sym typeface="Calibri"/>
              </a:rPr>
              <a:t> tub </a:t>
            </a:r>
            <a:r>
              <a:rPr lang="en-US" sz="2400" b="0" i="0" u="none" strike="noStrike" cap="none" dirty="0" err="1">
                <a:solidFill>
                  <a:srgbClr val="002060"/>
                </a:solidFill>
                <a:latin typeface="Calibri"/>
                <a:ea typeface="Calibri"/>
                <a:cs typeface="Calibri"/>
                <a:sym typeface="Calibri"/>
              </a:rPr>
              <a:t>ntxhais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kawm</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ntawv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tiav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qib</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loj</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yog</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hais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tias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nws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xeem</a:t>
            </a:r>
            <a:r>
              <a:rPr lang="en-US" sz="2400" b="0" i="0" u="none" strike="noStrike" cap="none" dirty="0">
                <a:solidFill>
                  <a:srgbClr val="002060"/>
                </a:solidFill>
                <a:latin typeface="Calibri"/>
                <a:ea typeface="Calibri"/>
                <a:cs typeface="Calibri"/>
                <a:sym typeface="Calibri"/>
              </a:rPr>
              <a:t> tau </a:t>
            </a:r>
            <a:r>
              <a:rPr lang="en-US" sz="2400" b="0" i="0" u="none" strike="noStrike" cap="none" dirty="0" err="1">
                <a:solidFill>
                  <a:srgbClr val="002060"/>
                </a:solidFill>
                <a:latin typeface="Calibri"/>
                <a:ea typeface="Calibri"/>
                <a:cs typeface="Calibri"/>
                <a:sym typeface="Calibri"/>
              </a:rPr>
              <a:t>tus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ntawv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ntsuas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meej</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tias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nws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yeej</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paub</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hais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sau</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nyeem</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thiab</a:t>
            </a:r>
            <a:r>
              <a:rPr lang="en-US" sz="2400" b="0" i="0" u="none" strike="noStrike" cap="none" dirty="0">
                <a:solidFill>
                  <a:srgbClr val="002060"/>
                </a:solidFill>
                <a:latin typeface="Calibri"/>
                <a:ea typeface="Calibri"/>
                <a:cs typeface="Calibri"/>
                <a:sym typeface="Calibri"/>
              </a:rPr>
              <a:t> tau </a:t>
            </a:r>
            <a:r>
              <a:rPr lang="en-US" sz="2400" b="0" i="0" u="none" strike="noStrike" cap="none" dirty="0" err="1">
                <a:solidFill>
                  <a:srgbClr val="002060"/>
                </a:solidFill>
                <a:latin typeface="Calibri"/>
                <a:ea typeface="Calibri"/>
                <a:cs typeface="Calibri"/>
                <a:sym typeface="Calibri"/>
              </a:rPr>
              <a:t>taub</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lwm</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hom</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lus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uas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tsis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yog</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lus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Askiv</a:t>
            </a:r>
            <a:r>
              <a:rPr lang="en-US" sz="2400" b="0" i="0" u="none" strike="noStrike" cap="none" dirty="0">
                <a:solidFill>
                  <a:srgbClr val="002060"/>
                </a:solidFill>
                <a:latin typeface="Calibri"/>
                <a:ea typeface="Calibri"/>
                <a:cs typeface="Calibri"/>
                <a:sym typeface="Calibri"/>
              </a:rPr>
              <a:t>. </a:t>
            </a:r>
            <a:endParaRPr sz="2400" dirty="0">
              <a:solidFill>
                <a:srgbClr val="002060"/>
              </a:solidFil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B050"/>
              </a:solidFill>
              <a:latin typeface="Arial"/>
              <a:ea typeface="Arial"/>
              <a:cs typeface="Arial"/>
              <a:sym typeface="Arial"/>
            </a:endParaRPr>
          </a:p>
        </p:txBody>
      </p:sp>
      <p:sp>
        <p:nvSpPr>
          <p:cNvPr id="400" name="Google Shape;400;p56"/>
          <p:cNvSpPr txBox="1">
            <a:spLocks noGrp="1"/>
          </p:cNvSpPr>
          <p:nvPr>
            <p:ph type="sldNum" idx="12"/>
          </p:nvPr>
        </p:nvSpPr>
        <p:spPr>
          <a:xfrm>
            <a:off x="7879307" y="4354710"/>
            <a:ext cx="984019"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z="1400">
                <a:solidFill>
                  <a:schemeClr val="lt1"/>
                </a:solidFill>
              </a:rPr>
              <a:t>8</a:t>
            </a:fld>
            <a:endParaRPr sz="1400">
              <a:solidFill>
                <a:schemeClr val="lt1"/>
              </a:solidFill>
            </a:endParaRPr>
          </a:p>
        </p:txBody>
      </p:sp>
      <p:pic>
        <p:nvPicPr>
          <p:cNvPr id="401" name="Google Shape;401;p56"/>
          <p:cNvPicPr preferRelativeResize="0"/>
          <p:nvPr/>
        </p:nvPicPr>
        <p:blipFill rotWithShape="1">
          <a:blip r:embed="rId3">
            <a:alphaModFix/>
          </a:blip>
          <a:srcRect/>
          <a:stretch/>
        </p:blipFill>
        <p:spPr>
          <a:xfrm>
            <a:off x="533400" y="184324"/>
            <a:ext cx="2346278" cy="1030327"/>
          </a:xfrm>
          <a:prstGeom prst="rect">
            <a:avLst/>
          </a:prstGeom>
          <a:noFill/>
          <a:ln w="9525" cap="flat" cmpd="sng">
            <a:solidFill>
              <a:schemeClr val="dk1"/>
            </a:solidFill>
            <a:prstDash val="solid"/>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 calcmode="lin" valueType="num">
                                      <p:cBhvr additive="base">
                                        <p:cTn id="7" dur="500"/>
                                        <p:tgtEl>
                                          <p:spTgt spid="3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7"/>
          <p:cNvSpPr txBox="1"/>
          <p:nvPr/>
        </p:nvSpPr>
        <p:spPr>
          <a:xfrm>
            <a:off x="401594" y="1353920"/>
            <a:ext cx="807720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2000"/>
              <a:buFont typeface="Calibri"/>
              <a:buNone/>
            </a:pPr>
            <a:r>
              <a:rPr lang="en-US" sz="2400" b="1" i="0" u="none" strike="noStrike" cap="none" dirty="0">
                <a:solidFill>
                  <a:srgbClr val="002060"/>
                </a:solidFill>
                <a:latin typeface="Calibri"/>
                <a:ea typeface="Calibri"/>
                <a:cs typeface="Calibri"/>
                <a:sym typeface="Calibri"/>
              </a:rPr>
              <a:t>2.  </a:t>
            </a:r>
            <a:r>
              <a:rPr lang="en-US" sz="2400" b="1" i="0" u="none" strike="noStrike" cap="none" dirty="0" err="1">
                <a:solidFill>
                  <a:srgbClr val="002060"/>
                </a:solidFill>
                <a:latin typeface="Calibri"/>
                <a:ea typeface="Calibri"/>
                <a:cs typeface="Calibri"/>
                <a:sym typeface="Calibri"/>
              </a:rPr>
              <a:t>Txoj</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kev</a:t>
            </a:r>
            <a:r>
              <a:rPr lang="en-US" sz="2400" b="1" i="0" u="none" strike="noStrike" cap="none" dirty="0">
                <a:solidFill>
                  <a:srgbClr val="002060"/>
                </a:solidFill>
                <a:latin typeface="Calibri"/>
                <a:ea typeface="Calibri"/>
                <a:cs typeface="Calibri"/>
                <a:sym typeface="Calibri"/>
              </a:rPr>
              <a:t> zoo los </a:t>
            </a:r>
            <a:r>
              <a:rPr lang="en-US" sz="2400" b="1" i="0" u="none" strike="noStrike" cap="none" dirty="0" err="1">
                <a:solidFill>
                  <a:srgbClr val="002060"/>
                </a:solidFill>
                <a:latin typeface="Calibri"/>
                <a:ea typeface="Calibri"/>
                <a:cs typeface="Calibri"/>
                <a:sym typeface="Calibri"/>
              </a:rPr>
              <a:t>ntawm</a:t>
            </a:r>
            <a:r>
              <a:rPr lang="en-US" sz="2400" b="1" i="0" u="none" strike="noStrike" cap="none" dirty="0">
                <a:solidFill>
                  <a:srgbClr val="002060"/>
                </a:solidFill>
                <a:latin typeface="Calibri"/>
                <a:ea typeface="Calibri"/>
                <a:cs typeface="Calibri"/>
                <a:sym typeface="Calibri"/>
              </a:rPr>
              <a:t> tau </a:t>
            </a:r>
            <a:r>
              <a:rPr lang="en-US" sz="2400" b="1" i="0" u="none" strike="noStrike" cap="none" dirty="0" err="1">
                <a:solidFill>
                  <a:srgbClr val="002060"/>
                </a:solidFill>
                <a:latin typeface="Calibri"/>
                <a:ea typeface="Calibri"/>
                <a:cs typeface="Calibri"/>
                <a:sym typeface="Calibri"/>
              </a:rPr>
              <a:t>daim</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ntawv</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ob</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hom</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lus</a:t>
            </a:r>
            <a:r>
              <a:rPr lang="en-US" sz="2400" b="1" i="0" u="none" strike="noStrike" cap="none" dirty="0">
                <a:solidFill>
                  <a:srgbClr val="002060"/>
                </a:solidFill>
                <a:latin typeface="Calibri"/>
                <a:ea typeface="Calibri"/>
                <a:cs typeface="Calibri"/>
                <a:sym typeface="Calibri"/>
              </a:rPr>
              <a:t>  los sis </a:t>
            </a:r>
            <a:r>
              <a:rPr lang="en-US" sz="2400" b="1" i="0" u="none" strike="noStrike" cap="none" dirty="0" err="1">
                <a:solidFill>
                  <a:srgbClr val="002060"/>
                </a:solidFill>
                <a:latin typeface="Calibri"/>
                <a:ea typeface="Calibri"/>
                <a:cs typeface="Calibri"/>
                <a:sym typeface="Calibri"/>
              </a:rPr>
              <a:t>paub</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lwm</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hom</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lus</a:t>
            </a:r>
            <a:r>
              <a:rPr lang="en-US" sz="24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yog</a:t>
            </a:r>
            <a:r>
              <a:rPr lang="en-US" sz="2400" b="1" i="0" u="none" strike="noStrike" cap="none" dirty="0">
                <a:solidFill>
                  <a:srgbClr val="002060"/>
                </a:solidFill>
                <a:latin typeface="Calibri"/>
                <a:ea typeface="Calibri"/>
                <a:cs typeface="Calibri"/>
                <a:sym typeface="Calibri"/>
              </a:rPr>
              <a:t> dab </a:t>
            </a:r>
            <a:r>
              <a:rPr lang="en-US" sz="2400" b="1" i="0" u="none" strike="noStrike" cap="none" dirty="0" err="1">
                <a:solidFill>
                  <a:srgbClr val="002060"/>
                </a:solidFill>
                <a:latin typeface="Calibri"/>
                <a:ea typeface="Calibri"/>
                <a:cs typeface="Calibri"/>
                <a:sym typeface="Calibri"/>
              </a:rPr>
              <a:t>tsi</a:t>
            </a:r>
            <a:r>
              <a:rPr lang="en-US" sz="2400" b="1" i="0" u="none" strike="noStrike" cap="none" dirty="0">
                <a:solidFill>
                  <a:srgbClr val="002060"/>
                </a:solidFill>
                <a:latin typeface="Calibri"/>
                <a:ea typeface="Calibri"/>
                <a:cs typeface="Calibri"/>
                <a:sym typeface="Calibri"/>
              </a:rPr>
              <a:t>??</a:t>
            </a:r>
            <a:endParaRPr sz="2400" dirty="0">
              <a:solidFill>
                <a:srgbClr val="002060"/>
              </a:solidFill>
            </a:endParaRPr>
          </a:p>
        </p:txBody>
      </p:sp>
      <p:sp>
        <p:nvSpPr>
          <p:cNvPr id="407" name="Google Shape;407;p57"/>
          <p:cNvSpPr txBox="1"/>
          <p:nvPr/>
        </p:nvSpPr>
        <p:spPr>
          <a:xfrm>
            <a:off x="401594" y="2419975"/>
            <a:ext cx="7619999"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2000"/>
              <a:buFont typeface="Calibri"/>
              <a:buNone/>
            </a:pPr>
            <a:r>
              <a:rPr lang="en-US" sz="2400" b="0" i="0" u="none" strike="noStrike" cap="none" dirty="0">
                <a:solidFill>
                  <a:srgbClr val="002060"/>
                </a:solidFill>
                <a:latin typeface="Calibri"/>
                <a:ea typeface="Calibri"/>
                <a:cs typeface="Calibri"/>
                <a:sym typeface="Calibri"/>
              </a:rPr>
              <a:t>Minnesota State Colleges and Universities (Minnesota State) </a:t>
            </a:r>
            <a:r>
              <a:rPr lang="en-US" sz="2400" b="0" i="0" u="none" strike="noStrike" cap="none" dirty="0" err="1">
                <a:solidFill>
                  <a:srgbClr val="002060"/>
                </a:solidFill>
                <a:latin typeface="Calibri"/>
                <a:ea typeface="Calibri"/>
                <a:cs typeface="Calibri"/>
                <a:sym typeface="Calibri"/>
              </a:rPr>
              <a:t>yuav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muab</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qhab</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ni</a:t>
            </a:r>
            <a:r>
              <a:rPr lang="en-US" sz="2400" dirty="0" err="1">
                <a:solidFill>
                  <a:srgbClr val="002060"/>
                </a:solidFill>
                <a:latin typeface="Calibri"/>
                <a:ea typeface="Calibri"/>
                <a:cs typeface="Calibri"/>
                <a:sym typeface="Calibri"/>
              </a:rPr>
              <a:t>a</a:t>
            </a:r>
            <a:r>
              <a:rPr lang="en-US" sz="2400"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dawb</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ua</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ntej</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rau</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cov</a:t>
            </a:r>
            <a:r>
              <a:rPr lang="en-US" sz="2400" b="0" i="0" u="none" strike="noStrike" cap="none" dirty="0">
                <a:solidFill>
                  <a:srgbClr val="002060"/>
                </a:solidFill>
                <a:latin typeface="Calibri"/>
                <a:ea typeface="Calibri"/>
                <a:cs typeface="Calibri"/>
                <a:sym typeface="Calibri"/>
              </a:rPr>
              <a:t> tub </a:t>
            </a:r>
            <a:r>
              <a:rPr lang="en-US" sz="2400" b="0" i="0" u="none" strike="noStrike" cap="none" dirty="0" err="1">
                <a:solidFill>
                  <a:srgbClr val="002060"/>
                </a:solidFill>
                <a:latin typeface="Calibri"/>
                <a:ea typeface="Calibri"/>
                <a:cs typeface="Calibri"/>
                <a:sym typeface="Calibri"/>
              </a:rPr>
              <a:t>ntxhais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kawm</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ntawv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tiav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rau</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qib</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loj</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thaum</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lawv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xeem</a:t>
            </a:r>
            <a:r>
              <a:rPr lang="en-US" sz="2400" b="0" i="0" u="none" strike="noStrike" cap="none" dirty="0">
                <a:solidFill>
                  <a:srgbClr val="002060"/>
                </a:solidFill>
                <a:latin typeface="Calibri"/>
                <a:ea typeface="Calibri"/>
                <a:cs typeface="Calibri"/>
                <a:sym typeface="Calibri"/>
              </a:rPr>
              <a:t> tau </a:t>
            </a:r>
            <a:r>
              <a:rPr lang="en-US" sz="2400" b="0" i="0" u="none" strike="noStrike" cap="none" dirty="0" err="1">
                <a:solidFill>
                  <a:srgbClr val="002060"/>
                </a:solidFill>
                <a:latin typeface="Calibri"/>
                <a:ea typeface="Calibri"/>
                <a:cs typeface="Calibri"/>
                <a:sym typeface="Calibri"/>
              </a:rPr>
              <a:t>daim</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ntawv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paub</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ob</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hom</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lus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los</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ntau</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hom</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lus</a:t>
            </a:r>
            <a:r>
              <a:rPr lang="en-US" sz="2400" b="0" i="0" u="none" strike="noStrike" cap="none" dirty="0">
                <a:solidFill>
                  <a:srgbClr val="002060"/>
                </a:solidFill>
                <a:latin typeface="Calibri"/>
                <a:ea typeface="Calibri"/>
                <a:cs typeface="Calibri"/>
                <a:sym typeface="Calibri"/>
              </a:rPr>
              <a:t>.</a:t>
            </a:r>
            <a:endParaRPr sz="2400" b="0" i="0" u="none" strike="noStrike" cap="none" dirty="0">
              <a:solidFill>
                <a:srgbClr val="002060"/>
              </a:solidFill>
              <a:latin typeface="Calibri"/>
              <a:ea typeface="Calibri"/>
              <a:cs typeface="Calibri"/>
              <a:sym typeface="Calibri"/>
            </a:endParaRPr>
          </a:p>
        </p:txBody>
      </p:sp>
      <p:sp>
        <p:nvSpPr>
          <p:cNvPr id="408" name="Google Shape;408;p57"/>
          <p:cNvSpPr txBox="1">
            <a:spLocks noGrp="1"/>
          </p:cNvSpPr>
          <p:nvPr>
            <p:ph type="sldNum" idx="12"/>
          </p:nvPr>
        </p:nvSpPr>
        <p:spPr>
          <a:xfrm>
            <a:off x="7924800" y="4334405"/>
            <a:ext cx="984019"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z="1400">
                <a:solidFill>
                  <a:schemeClr val="lt1"/>
                </a:solidFill>
              </a:rPr>
              <a:t>9</a:t>
            </a:fld>
            <a:endParaRPr sz="1400">
              <a:solidFill>
                <a:schemeClr val="lt1"/>
              </a:solidFill>
            </a:endParaRPr>
          </a:p>
        </p:txBody>
      </p:sp>
      <p:pic>
        <p:nvPicPr>
          <p:cNvPr id="6" name="Google Shape;401;p56">
            <a:extLst>
              <a:ext uri="{FF2B5EF4-FFF2-40B4-BE49-F238E27FC236}">
                <a16:creationId xmlns:a16="http://schemas.microsoft.com/office/drawing/2014/main" id="{D68FD91A-7E3E-4616-8C59-5C16A49B7404}"/>
              </a:ext>
            </a:extLst>
          </p:cNvPr>
          <p:cNvPicPr preferRelativeResize="0"/>
          <p:nvPr/>
        </p:nvPicPr>
        <p:blipFill rotWithShape="1">
          <a:blip r:embed="rId3">
            <a:alphaModFix/>
          </a:blip>
          <a:srcRect/>
          <a:stretch/>
        </p:blipFill>
        <p:spPr>
          <a:xfrm>
            <a:off x="533400" y="184324"/>
            <a:ext cx="2346278" cy="1030327"/>
          </a:xfrm>
          <a:prstGeom prst="rect">
            <a:avLst/>
          </a:prstGeom>
          <a:noFill/>
          <a:ln w="9525" cap="flat" cmpd="sng">
            <a:solidFill>
              <a:schemeClr val="dk1"/>
            </a:solidFill>
            <a:prstDash val="solid"/>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1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e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4201</Words>
  <Application>Microsoft Macintosh PowerPoint</Application>
  <PresentationFormat>On-screen Show (16:9)</PresentationFormat>
  <Paragraphs>314</Paragraphs>
  <Slides>35</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Segoe UI</vt:lpstr>
      <vt:lpstr>Century Schoolbook</vt:lpstr>
      <vt:lpstr>Tahoma</vt:lpstr>
      <vt:lpstr>Courier New</vt:lpstr>
      <vt:lpstr>Noto Sans Symbols</vt:lpstr>
      <vt:lpstr>Calibri</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Lub Neej Pem Suab Pib Tam Sim 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dc:creator>
  <cp:lastModifiedBy>Diane J Tedick PhD</cp:lastModifiedBy>
  <cp:revision>48</cp:revision>
  <dcterms:modified xsi:type="dcterms:W3CDTF">2021-03-04T15:37:18Z</dcterms:modified>
</cp:coreProperties>
</file>