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6" r:id="rId1"/>
  </p:sldMasterIdLst>
  <p:notesMasterIdLst>
    <p:notesMasterId r:id="rId45"/>
  </p:notesMasterIdLst>
  <p:sldIdLst>
    <p:sldId id="256" r:id="rId2"/>
    <p:sldId id="559" r:id="rId3"/>
    <p:sldId id="262" r:id="rId4"/>
    <p:sldId id="261" r:id="rId5"/>
    <p:sldId id="428" r:id="rId6"/>
    <p:sldId id="263" r:id="rId7"/>
    <p:sldId id="553" r:id="rId8"/>
    <p:sldId id="554" r:id="rId9"/>
    <p:sldId id="555" r:id="rId10"/>
    <p:sldId id="542" r:id="rId11"/>
    <p:sldId id="265" r:id="rId12"/>
    <p:sldId id="266" r:id="rId13"/>
    <p:sldId id="267" r:id="rId14"/>
    <p:sldId id="268" r:id="rId15"/>
    <p:sldId id="269" r:id="rId16"/>
    <p:sldId id="270" r:id="rId17"/>
    <p:sldId id="439" r:id="rId18"/>
    <p:sldId id="484" r:id="rId19"/>
    <p:sldId id="492" r:id="rId20"/>
    <p:sldId id="558" r:id="rId21"/>
    <p:sldId id="393" r:id="rId22"/>
    <p:sldId id="556" r:id="rId23"/>
    <p:sldId id="487" r:id="rId24"/>
    <p:sldId id="389" r:id="rId25"/>
    <p:sldId id="390" r:id="rId26"/>
    <p:sldId id="296" r:id="rId27"/>
    <p:sldId id="271" r:id="rId28"/>
    <p:sldId id="272" r:id="rId29"/>
    <p:sldId id="273" r:id="rId30"/>
    <p:sldId id="274" r:id="rId31"/>
    <p:sldId id="275" r:id="rId32"/>
    <p:sldId id="276" r:id="rId33"/>
    <p:sldId id="287" r:id="rId34"/>
    <p:sldId id="288" r:id="rId35"/>
    <p:sldId id="289" r:id="rId36"/>
    <p:sldId id="290" r:id="rId37"/>
    <p:sldId id="485" r:id="rId38"/>
    <p:sldId id="291" r:id="rId39"/>
    <p:sldId id="292" r:id="rId40"/>
    <p:sldId id="540" r:id="rId41"/>
    <p:sldId id="308" r:id="rId42"/>
    <p:sldId id="521" r:id="rId43"/>
    <p:sldId id="560" r:id="rId44"/>
  </p:sldIdLst>
  <p:sldSz cx="9144000" cy="5143500" type="screen16x9"/>
  <p:notesSz cx="6858000" cy="9144000"/>
  <p:embeddedFontLst>
    <p:embeddedFont>
      <p:font typeface="Baveuse" panose="02000700000000000000" pitchFamily="2" charset="77"/>
      <p:regular r:id="rId46"/>
    </p:embeddedFont>
    <p:embeddedFont>
      <p:font typeface="Calibri" panose="020F0502020204030204" pitchFamily="34" charset="0"/>
      <p:regular r:id="rId47"/>
      <p:bold r:id="rId48"/>
      <p:italic r:id="rId49"/>
      <p:boldItalic r:id="rId50"/>
    </p:embeddedFont>
    <p:embeddedFont>
      <p:font typeface="Cambria" panose="02040503050406030204" pitchFamily="18" charset="0"/>
      <p:regular r:id="rId51"/>
      <p:bold r:id="rId52"/>
      <p:italic r:id="rId53"/>
      <p:boldItalic r:id="rId54"/>
    </p:embeddedFont>
    <p:embeddedFont>
      <p:font typeface="Century Schoolbook" panose="02040604050505020304" pitchFamily="18" charset="0"/>
      <p:regular r:id="rId55"/>
      <p:bold r:id="rId56"/>
      <p:italic r:id="rId57"/>
      <p:boldItalic r:id="rId58"/>
    </p:embeddedFont>
    <p:embeddedFont>
      <p:font typeface="Lato" panose="020F0502020204030203" pitchFamily="34" charset="77"/>
      <p:regular r:id="rId59"/>
      <p:bold r:id="rId60"/>
    </p:embeddedFont>
    <p:embeddedFont>
      <p:font typeface="Limelight" panose="020B0604020202020204" pitchFamily="34" charset="0"/>
      <p:regular r:id="rId61"/>
    </p:embeddedFont>
    <p:embeddedFont>
      <p:font typeface="Segoe UI" panose="020B0502040204020203"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21F"/>
    <a:srgbClr val="BB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85" autoAdjust="0"/>
    <p:restoredTop sz="92789" autoAdjust="0"/>
  </p:normalViewPr>
  <p:slideViewPr>
    <p:cSldViewPr snapToGrid="0">
      <p:cViewPr varScale="1">
        <p:scale>
          <a:sx n="143" d="100"/>
          <a:sy n="143" d="100"/>
        </p:scale>
        <p:origin x="208"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Calibri"/>
              <a:buChar char="●"/>
              <a:defRPr sz="1100" b="0" i="0" u="none" strike="noStrike" cap="none">
                <a:solidFill>
                  <a:schemeClr val="dk1"/>
                </a:solidFill>
                <a:latin typeface="Calibri"/>
                <a:ea typeface="Calibri"/>
                <a:cs typeface="Calibri"/>
                <a:sym typeface="Calibri"/>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9085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i="1"/>
              <a:t>Notes to facilitators in italics.</a:t>
            </a:r>
            <a:endParaRPr/>
          </a:p>
          <a:p>
            <a:pPr marL="0" lvl="0" indent="0" algn="l" rtl="0">
              <a:spcBef>
                <a:spcPts val="0"/>
              </a:spcBef>
              <a:spcAft>
                <a:spcPts val="0"/>
              </a:spcAft>
              <a:buClr>
                <a:schemeClr val="dk1"/>
              </a:buClr>
              <a:buSzPts val="1100"/>
              <a:buFont typeface="Calibri"/>
              <a:buNone/>
            </a:pPr>
            <a:r>
              <a:rPr lang="en-US" i="1"/>
              <a:t>Welcome the participants to the session. Introduce yourself and your role at the school/district. </a:t>
            </a:r>
            <a:endParaRPr/>
          </a:p>
          <a:p>
            <a:pPr marL="0" lvl="0" indent="0" algn="l" rtl="0">
              <a:spcBef>
                <a:spcPts val="0"/>
              </a:spcBef>
              <a:spcAft>
                <a:spcPts val="0"/>
              </a:spcAft>
              <a:buClr>
                <a:schemeClr val="dk1"/>
              </a:buClr>
              <a:buSzPts val="1100"/>
              <a:buFont typeface="Calibri"/>
              <a:buNone/>
            </a:pPr>
            <a:r>
              <a:rPr lang="en-US" i="1"/>
              <a:t>Let them know there is one scheduled break but they are free to take personal breaks as necessary.</a:t>
            </a:r>
            <a:endParaRPr/>
          </a:p>
          <a:p>
            <a:pPr marL="0" lvl="0" indent="0" algn="l" rtl="0">
              <a:spcBef>
                <a:spcPts val="0"/>
              </a:spcBef>
              <a:spcAft>
                <a:spcPts val="0"/>
              </a:spcAft>
              <a:buClr>
                <a:schemeClr val="dk1"/>
              </a:buClr>
              <a:buSzPts val="1100"/>
              <a:buFont typeface="Calibri"/>
              <a:buNone/>
            </a:pPr>
            <a:r>
              <a:rPr lang="en-US" i="1">
                <a:solidFill>
                  <a:srgbClr val="6AA84F"/>
                </a:solidFill>
              </a:rPr>
              <a:t>Cov ntawv tus cob qhia yuav hais yog cov ntawv italics</a:t>
            </a:r>
            <a:endParaRPr i="1">
              <a:solidFill>
                <a:srgbClr val="6AA84F"/>
              </a:solidFill>
            </a:endParaRPr>
          </a:p>
          <a:p>
            <a:pPr marL="0" lvl="0" indent="0" algn="l" rtl="0">
              <a:spcBef>
                <a:spcPts val="0"/>
              </a:spcBef>
              <a:spcAft>
                <a:spcPts val="0"/>
              </a:spcAft>
              <a:buClr>
                <a:schemeClr val="dk1"/>
              </a:buClr>
              <a:buSzPts val="1100"/>
              <a:buFont typeface="Calibri"/>
              <a:buNone/>
            </a:pPr>
            <a:r>
              <a:rPr lang="en-US" i="1">
                <a:solidFill>
                  <a:srgbClr val="6AA84F"/>
                </a:solidFill>
              </a:rPr>
              <a:t>Qhib lus txhais tos cov niam txiv tuaj kawm hmo no.  Qhia koj tus kheej thiab koj txoj hauj lwm nyob hauv tsev kawm ntawv.</a:t>
            </a:r>
            <a:endParaRPr i="1">
              <a:solidFill>
                <a:srgbClr val="6AA84F"/>
              </a:solidFill>
            </a:endParaRPr>
          </a:p>
          <a:p>
            <a:pPr marL="0" lvl="0" indent="0" algn="l" rtl="0">
              <a:spcBef>
                <a:spcPts val="0"/>
              </a:spcBef>
              <a:spcAft>
                <a:spcPts val="0"/>
              </a:spcAft>
              <a:buClr>
                <a:schemeClr val="dk1"/>
              </a:buClr>
              <a:buSzPts val="1100"/>
              <a:buFont typeface="Calibri"/>
              <a:buNone/>
            </a:pPr>
            <a:r>
              <a:rPr lang="en-US" i="1">
                <a:solidFill>
                  <a:srgbClr val="6AA84F"/>
                </a:solidFill>
              </a:rPr>
              <a:t>Qhia rau lawv paub tias hmo no sawv daws  muaj so ib zaug tiam sis yogleej twg ho xav muaj chaw mus  so ntxiv no los yeej meem mus so tau.</a:t>
            </a:r>
            <a:endParaRPr i="1">
              <a:solidFill>
                <a:srgbClr val="6AA84F"/>
              </a:solidFill>
            </a:endParaRPr>
          </a:p>
          <a:p>
            <a:pPr marL="0" lvl="0" indent="0" algn="l" rtl="0">
              <a:spcBef>
                <a:spcPts val="0"/>
              </a:spcBef>
              <a:spcAft>
                <a:spcPts val="0"/>
              </a:spcAft>
              <a:buClr>
                <a:schemeClr val="dk1"/>
              </a:buClr>
              <a:buSzPts val="1100"/>
              <a:buFont typeface="Calibri"/>
              <a:buNone/>
            </a:pPr>
            <a:r>
              <a:rPr lang="en-US" i="0"/>
              <a:t>Thank you for coming here tonight.  We hope you enjoy the learning activities we have planned for you.  Please do not hesitate to ask questions along the way. </a:t>
            </a:r>
            <a:endParaRPr i="0"/>
          </a:p>
          <a:p>
            <a:pPr marL="0" lvl="0" indent="0" algn="l" rtl="0">
              <a:spcBef>
                <a:spcPts val="0"/>
              </a:spcBef>
              <a:spcAft>
                <a:spcPts val="0"/>
              </a:spcAft>
              <a:buClr>
                <a:schemeClr val="dk1"/>
              </a:buClr>
              <a:buSzPts val="1100"/>
              <a:buFont typeface="Calibri"/>
              <a:buNone/>
            </a:pPr>
            <a:r>
              <a:rPr lang="en-US">
                <a:solidFill>
                  <a:srgbClr val="38761D"/>
                </a:solidFill>
              </a:rPr>
              <a:t>Ua tsaug nej sawv daws tuaj hmo no.  Peb cia siab tias nej yuav nyiam thiab txaus siab rau cov kev  kawm peb npaj tuaj qhia nej hmo no.  Peb sawv daws sib cog kawm mus, yog nej tsis tau taub qhov twg los yeej meem nug.</a:t>
            </a:r>
            <a:endParaRPr>
              <a:solidFill>
                <a:srgbClr val="38761D"/>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chemeClr val="dk1"/>
                </a:solidFill>
                <a:effectLst/>
                <a:latin typeface="Calibri"/>
                <a:ea typeface="Calibri"/>
                <a:cs typeface="Calibri"/>
                <a:sym typeface="Calibri"/>
              </a:rPr>
              <a:t>Rau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me </a:t>
            </a:r>
            <a:r>
              <a:rPr lang="en-US" sz="1100" b="0" i="0" u="none" strike="noStrike" cap="none" dirty="0" err="1">
                <a:solidFill>
                  <a:schemeClr val="dk1"/>
                </a:solidFill>
                <a:effectLst/>
                <a:latin typeface="Calibri"/>
                <a:ea typeface="Calibri"/>
                <a:cs typeface="Calibri"/>
                <a:sym typeface="Calibri"/>
              </a:rPr>
              <a:t>nyuam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Mev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thiab</a:t>
            </a:r>
            <a:r>
              <a:rPr lang="en-US" sz="1100" b="0" i="0" u="none" strike="noStrike" cap="none" dirty="0">
                <a:solidFill>
                  <a:schemeClr val="dk1"/>
                </a:solidFill>
                <a:effectLst/>
                <a:latin typeface="Calibri"/>
                <a:ea typeface="Calibri"/>
                <a:cs typeface="Calibri"/>
                <a:sym typeface="Calibri"/>
              </a:rPr>
              <a:t> me </a:t>
            </a:r>
            <a:r>
              <a:rPr lang="en-US" sz="1100" b="0" i="0" u="none" strike="noStrike" cap="none" dirty="0" err="1">
                <a:solidFill>
                  <a:schemeClr val="dk1"/>
                </a:solidFill>
                <a:effectLst/>
                <a:latin typeface="Calibri"/>
                <a:ea typeface="Calibri"/>
                <a:cs typeface="Calibri"/>
                <a:sym typeface="Calibri"/>
              </a:rPr>
              <a:t>nyuam</a:t>
            </a:r>
            <a:r>
              <a:rPr lang="en-US" sz="1100" b="0" i="0" u="none" strike="noStrike" cap="none" dirty="0">
                <a:solidFill>
                  <a:schemeClr val="dk1"/>
                </a:solidFill>
                <a:effectLst/>
                <a:latin typeface="Calibri"/>
                <a:ea typeface="Calibri"/>
                <a:cs typeface="Calibri"/>
                <a:sym typeface="Calibri"/>
              </a:rPr>
              <a:t> Hmong-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sib </a:t>
            </a:r>
            <a:r>
              <a:rPr lang="en-US" sz="1100" b="0" i="0" u="none" strike="noStrike" cap="none" dirty="0" err="1">
                <a:solidFill>
                  <a:schemeClr val="dk1"/>
                </a:solidFill>
                <a:effectLst/>
                <a:latin typeface="Calibri"/>
                <a:ea typeface="Calibri"/>
                <a:cs typeface="Calibri"/>
                <a:sym typeface="Calibri"/>
              </a:rPr>
              <a:t>tham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pem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yuav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pib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nyob</a:t>
            </a:r>
            <a:r>
              <a:rPr lang="en-US" sz="1100" b="0" i="0" u="none" strike="noStrike" cap="none" dirty="0">
                <a:solidFill>
                  <a:schemeClr val="dk1"/>
                </a:solidFill>
                <a:effectLst/>
                <a:latin typeface="Calibri"/>
                <a:ea typeface="Calibri"/>
                <a:cs typeface="Calibri"/>
                <a:sym typeface="Calibri"/>
              </a:rPr>
              <a:t> tom </a:t>
            </a:r>
            <a:r>
              <a:rPr lang="en-US" sz="1100" b="0" i="0" u="none" strike="noStrike" cap="none" dirty="0" err="1">
                <a:solidFill>
                  <a:schemeClr val="dk1"/>
                </a:solidFill>
                <a:effectLst/>
                <a:latin typeface="Calibri"/>
                <a:ea typeface="Calibri"/>
                <a:cs typeface="Calibri"/>
                <a:sym typeface="Calibri"/>
              </a:rPr>
              <a:t>vaj</a:t>
            </a:r>
            <a:r>
              <a:rPr lang="en-US" sz="1100" b="0" i="0" u="none" strike="noStrike" cap="none" dirty="0">
                <a:solidFill>
                  <a:schemeClr val="dk1"/>
                </a:solidFill>
                <a:effectLst/>
                <a:latin typeface="Calibri"/>
                <a:ea typeface="Calibri"/>
                <a:cs typeface="Calibri"/>
                <a:sym typeface="Calibri"/>
              </a:rPr>
              <a:t> tom </a:t>
            </a:r>
            <a:r>
              <a:rPr lang="en-US" sz="1100" b="0" i="0" u="none" strike="noStrike" cap="none" dirty="0" err="1">
                <a:solidFill>
                  <a:schemeClr val="dk1"/>
                </a:solidFill>
                <a:effectLst/>
                <a:latin typeface="Calibri"/>
                <a:ea typeface="Calibri"/>
                <a:cs typeface="Calibri"/>
                <a:sym typeface="Calibri"/>
              </a:rPr>
              <a:t>tsev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Nyob</a:t>
            </a:r>
            <a:r>
              <a:rPr lang="en-US" sz="1100" b="0" i="0" u="none" strike="noStrike" cap="none" dirty="0">
                <a:solidFill>
                  <a:schemeClr val="dk1"/>
                </a:solidFill>
                <a:effectLst/>
                <a:latin typeface="Calibri"/>
                <a:ea typeface="Calibri"/>
                <a:cs typeface="Calibri"/>
                <a:sym typeface="Calibri"/>
              </a:rPr>
              <a:t> tom </a:t>
            </a:r>
            <a:r>
              <a:rPr lang="en-US" sz="1100" b="0" i="0" u="none" strike="noStrike" cap="none" dirty="0" err="1">
                <a:solidFill>
                  <a:schemeClr val="dk1"/>
                </a:solidFill>
                <a:effectLst/>
                <a:latin typeface="Calibri"/>
                <a:ea typeface="Calibri"/>
                <a:cs typeface="Calibri"/>
                <a:sym typeface="Calibri"/>
              </a:rPr>
              <a:t>tsev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sib </a:t>
            </a:r>
            <a:r>
              <a:rPr lang="en-US" sz="1100" b="0" i="0" u="none" strike="noStrike" cap="none" dirty="0" err="1">
                <a:solidFill>
                  <a:schemeClr val="dk1"/>
                </a:solidFill>
                <a:effectLst/>
                <a:latin typeface="Calibri"/>
                <a:ea typeface="Calibri"/>
                <a:cs typeface="Calibri"/>
                <a:sym typeface="Calibri"/>
              </a:rPr>
              <a:t>tham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yuav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thaum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noj</a:t>
            </a:r>
            <a:r>
              <a:rPr lang="en-US" sz="1100" b="0" i="0" u="none" strike="noStrike" cap="none" dirty="0">
                <a:solidFill>
                  <a:schemeClr val="dk1"/>
                </a:solidFill>
                <a:effectLst/>
                <a:latin typeface="Calibri"/>
                <a:ea typeface="Calibri"/>
                <a:cs typeface="Calibri"/>
                <a:sym typeface="Calibri"/>
              </a:rPr>
              <a:t> sus, </a:t>
            </a:r>
            <a:r>
              <a:rPr lang="en-US" sz="1100" b="0" i="0" u="none" strike="noStrike" cap="none" dirty="0" err="1">
                <a:solidFill>
                  <a:schemeClr val="dk1"/>
                </a:solidFill>
                <a:effectLst/>
                <a:latin typeface="Calibri"/>
                <a:ea typeface="Calibri"/>
                <a:cs typeface="Calibri"/>
                <a:sym typeface="Calibri"/>
              </a:rPr>
              <a:t>ua</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thiab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caij</a:t>
            </a:r>
            <a:r>
              <a:rPr lang="en-US" sz="1100" b="0" i="0" u="none" strike="noStrike" cap="none" dirty="0">
                <a:solidFill>
                  <a:schemeClr val="dk1"/>
                </a:solidFill>
                <a:effectLst/>
                <a:latin typeface="Calibri"/>
                <a:ea typeface="Calibri"/>
                <a:cs typeface="Calibri"/>
                <a:sym typeface="Calibri"/>
              </a:rPr>
              <a:t> bus. Hos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me </a:t>
            </a:r>
            <a:r>
              <a:rPr lang="en-US" sz="1100" b="0" i="0" u="none" strike="noStrike" cap="none" dirty="0" err="1">
                <a:solidFill>
                  <a:schemeClr val="dk1"/>
                </a:solidFill>
                <a:effectLst/>
                <a:latin typeface="Calibri"/>
                <a:ea typeface="Calibri"/>
                <a:cs typeface="Calibri"/>
                <a:sym typeface="Calibri"/>
              </a:rPr>
              <a:t>nyuam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hais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Askiv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xwb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tham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pem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nyuam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duas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thiab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laib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qhia</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ib</a:t>
            </a:r>
            <a:r>
              <a:rPr lang="en-US" sz="1100" b="0" i="0" u="none" strike="noStrike" cap="none" dirty="0">
                <a:solidFill>
                  <a:schemeClr val="dk1"/>
                </a:solidFill>
                <a:effectLst/>
                <a:latin typeface="Calibri"/>
                <a:ea typeface="Calibri"/>
                <a:cs typeface="Calibri"/>
                <a:sym typeface="Calibri"/>
              </a:rPr>
              <a:t> yam li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nyob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ntaub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a:t>
            </a:r>
          </a:p>
          <a:p>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ntaub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yog</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muab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coj</a:t>
            </a:r>
            <a:r>
              <a:rPr lang="en-US" sz="1100" b="0" i="0" u="none" strike="noStrike" cap="none" dirty="0">
                <a:solidFill>
                  <a:schemeClr val="dk1"/>
                </a:solidFill>
                <a:effectLst/>
                <a:latin typeface="Calibri"/>
                <a:ea typeface="Calibri"/>
                <a:cs typeface="Calibri"/>
                <a:sym typeface="Calibri"/>
              </a:rPr>
              <a:t> los </a:t>
            </a:r>
            <a:r>
              <a:rPr lang="en-US" sz="1100" b="0" i="0" u="none" strike="noStrike" cap="none" dirty="0" err="1">
                <a:solidFill>
                  <a:schemeClr val="dk1"/>
                </a:solidFill>
                <a:effectLst/>
                <a:latin typeface="Calibri"/>
                <a:ea typeface="Calibri"/>
                <a:cs typeface="Calibri"/>
                <a:sym typeface="Calibri"/>
              </a:rPr>
              <a:t>qhia</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tsev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thiab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nyob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nyeem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Thaum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ntaub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yuav</a:t>
            </a:r>
            <a:r>
              <a:rPr lang="en-US" sz="1100" b="0" i="0" u="none" strike="noStrike" cap="none" dirty="0">
                <a:solidFill>
                  <a:schemeClr val="dk1"/>
                </a:solidFill>
                <a:effectLst/>
                <a:latin typeface="Calibri"/>
                <a:ea typeface="Calibri"/>
                <a:cs typeface="Calibri"/>
                <a:sym typeface="Calibri"/>
              </a:rPr>
              <a:t> tau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no, “ vim li </a:t>
            </a:r>
            <a:r>
              <a:rPr lang="en-US" sz="1100" b="0" i="0" u="none" strike="noStrike" cap="none" dirty="0" err="1">
                <a:solidFill>
                  <a:schemeClr val="dk1"/>
                </a:solidFill>
                <a:effectLst/>
                <a:latin typeface="Calibri"/>
                <a:ea typeface="Calibri"/>
                <a:cs typeface="Calibri"/>
                <a:sym typeface="Calibri"/>
              </a:rPr>
              <a:t>ntawm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tiam</a:t>
            </a:r>
            <a:r>
              <a:rPr lang="en-US" sz="1100" b="0" i="0" u="none" strike="noStrike" cap="none" dirty="0">
                <a:solidFill>
                  <a:schemeClr val="dk1"/>
                </a:solidFill>
                <a:effectLst/>
                <a:latin typeface="Calibri"/>
                <a:ea typeface="Calibri"/>
                <a:cs typeface="Calibri"/>
                <a:sym typeface="Calibri"/>
              </a:rPr>
              <a:t> sis”, “ </a:t>
            </a:r>
            <a:r>
              <a:rPr lang="en-US" sz="1100" b="0" i="0" u="none" strike="noStrike" cap="none" dirty="0" err="1">
                <a:solidFill>
                  <a:schemeClr val="dk1"/>
                </a:solidFill>
                <a:effectLst/>
                <a:latin typeface="Calibri"/>
                <a:ea typeface="Calibri"/>
                <a:cs typeface="Calibri"/>
                <a:sym typeface="Calibri"/>
              </a:rPr>
              <a:t>yog</a:t>
            </a:r>
            <a:r>
              <a:rPr lang="en-US" sz="1100" b="0" i="0" u="none" strike="noStrike" cap="none" dirty="0">
                <a:solidFill>
                  <a:schemeClr val="dk1"/>
                </a:solidFill>
                <a:effectLst/>
                <a:latin typeface="Calibri"/>
                <a:ea typeface="Calibri"/>
                <a:cs typeface="Calibri"/>
                <a:sym typeface="Calibri"/>
              </a:rPr>
              <a:t> li </a:t>
            </a:r>
            <a:r>
              <a:rPr lang="en-US" sz="1100" b="0" i="0" u="none" strike="noStrike" cap="none" dirty="0" err="1">
                <a:solidFill>
                  <a:schemeClr val="dk1"/>
                </a:solidFill>
                <a:effectLst/>
                <a:latin typeface="Calibri"/>
                <a:ea typeface="Calibri"/>
                <a:cs typeface="Calibri"/>
                <a:sym typeface="Calibri"/>
              </a:rPr>
              <a:t>ntawm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thiab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uas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yeej</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los </a:t>
            </a:r>
            <a:r>
              <a:rPr lang="en-US" sz="1100" b="0" i="0" u="none" strike="noStrike" cap="none" dirty="0" err="1">
                <a:solidFill>
                  <a:schemeClr val="dk1"/>
                </a:solidFill>
                <a:effectLst/>
                <a:latin typeface="Calibri"/>
                <a:ea typeface="Calibri"/>
                <a:cs typeface="Calibri"/>
                <a:sym typeface="Calibri"/>
              </a:rPr>
              <a:t>qhia</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ntsiab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nkaus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nkaus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xwb</a:t>
            </a:r>
            <a:r>
              <a:rPr lang="en-US" sz="1100" b="0" i="0" u="none" strike="noStrike" cap="none" dirty="0">
                <a:solidFill>
                  <a:schemeClr val="dk1"/>
                </a:solidFill>
                <a:effectLst/>
                <a:latin typeface="Calibri"/>
                <a:ea typeface="Calibri"/>
                <a:cs typeface="Calibri"/>
                <a:sym typeface="Calibri"/>
              </a:rPr>
              <a:t> (content) </a:t>
            </a:r>
            <a:r>
              <a:rPr lang="en-US" sz="1100" b="0" i="0" u="none" strike="noStrike" cap="none" dirty="0" err="1">
                <a:solidFill>
                  <a:schemeClr val="dk1"/>
                </a:solidFill>
                <a:effectLst/>
                <a:latin typeface="Calibri"/>
                <a:ea typeface="Calibri"/>
                <a:cs typeface="Calibri"/>
                <a:sym typeface="Calibri"/>
              </a:rPr>
              <a:t>piv</a:t>
            </a:r>
            <a:r>
              <a:rPr lang="en-US" sz="1100" b="0" i="0" u="none" strike="noStrike" cap="none" dirty="0">
                <a:solidFill>
                  <a:schemeClr val="dk1"/>
                </a:solidFill>
                <a:effectLst/>
                <a:latin typeface="Calibri"/>
                <a:ea typeface="Calibri"/>
                <a:cs typeface="Calibri"/>
                <a:sym typeface="Calibri"/>
              </a:rPr>
              <a:t> li </a:t>
            </a:r>
            <a:r>
              <a:rPr lang="en-US" sz="1100" b="0" i="0" u="none" strike="noStrike" cap="none" dirty="0" err="1">
                <a:solidFill>
                  <a:schemeClr val="dk1"/>
                </a:solidFill>
                <a:effectLst/>
                <a:latin typeface="Calibri"/>
                <a:ea typeface="Calibri"/>
                <a:cs typeface="Calibri"/>
                <a:sym typeface="Calibri"/>
              </a:rPr>
              <a:t>leb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thiab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keeb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txuj</a:t>
            </a:r>
            <a:r>
              <a:rPr lang="en-US" sz="1100" b="0" i="0" u="none" strike="noStrike" cap="none" dirty="0">
                <a:solidFill>
                  <a:schemeClr val="dk1"/>
                </a:solidFill>
                <a:effectLst/>
                <a:latin typeface="Calibri"/>
                <a:ea typeface="Calibri"/>
                <a:cs typeface="Calibri"/>
                <a:sym typeface="Calibri"/>
              </a:rPr>
              <a:t> (science).</a:t>
            </a:r>
          </a:p>
          <a:p>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ntaub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tseem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ceeb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heev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rau</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tus</a:t>
            </a:r>
            <a:r>
              <a:rPr lang="en-US" sz="1100" b="0" i="0" u="none" strike="noStrike" cap="none" dirty="0">
                <a:solidFill>
                  <a:schemeClr val="dk1"/>
                </a:solidFill>
                <a:effectLst/>
                <a:latin typeface="Calibri"/>
                <a:ea typeface="Calibri"/>
                <a:cs typeface="Calibri"/>
                <a:sym typeface="Calibri"/>
              </a:rPr>
              <a:t> me </a:t>
            </a:r>
            <a:r>
              <a:rPr lang="en-US" sz="1100" b="0" i="0" u="none" strike="noStrike" cap="none" dirty="0" err="1">
                <a:solidFill>
                  <a:schemeClr val="dk1"/>
                </a:solidFill>
                <a:effectLst/>
                <a:latin typeface="Calibri"/>
                <a:ea typeface="Calibri"/>
                <a:cs typeface="Calibri"/>
                <a:sym typeface="Calibri"/>
              </a:rPr>
              <a:t>nyuam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txoj</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kev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kom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mus</a:t>
            </a:r>
            <a:r>
              <a:rPr lang="en-US" sz="1100" b="0" i="0" u="none" strike="noStrike" cap="none" dirty="0">
                <a:solidFill>
                  <a:schemeClr val="dk1"/>
                </a:solidFill>
                <a:effectLst/>
                <a:latin typeface="Calibri"/>
                <a:ea typeface="Calibri"/>
                <a:cs typeface="Calibri"/>
                <a:sym typeface="Calibri"/>
              </a:rPr>
              <a:t> tau zoo </a:t>
            </a:r>
            <a:r>
              <a:rPr lang="en-US" sz="1100" b="0" i="0" u="none" strike="noStrike" cap="none" dirty="0" err="1">
                <a:solidFill>
                  <a:schemeClr val="dk1"/>
                </a:solidFill>
                <a:effectLst/>
                <a:latin typeface="Calibri"/>
                <a:ea typeface="Calibri"/>
                <a:cs typeface="Calibri"/>
                <a:sym typeface="Calibri"/>
              </a:rPr>
              <a:t>nyob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tsev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thiab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thaum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mus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ua</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txoj</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hauj</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nyob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rau</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ntiaj</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teb</a:t>
            </a:r>
            <a:r>
              <a:rPr lang="en-US" sz="1100" b="0" i="0" u="none" strike="noStrike" cap="none" dirty="0">
                <a:solidFill>
                  <a:schemeClr val="dk1"/>
                </a:solidFill>
                <a:effectLst/>
                <a:latin typeface="Calibri"/>
                <a:ea typeface="Calibri"/>
                <a:cs typeface="Calibri"/>
                <a:sym typeface="Calibri"/>
              </a:rPr>
              <a:t> no. Kev </a:t>
            </a:r>
            <a:r>
              <a:rPr lang="en-US" sz="1100" b="0" i="0" u="none" strike="noStrike" cap="none" dirty="0" err="1">
                <a:solidFill>
                  <a:schemeClr val="dk1"/>
                </a:solidFill>
                <a:effectLst/>
                <a:latin typeface="Calibri"/>
                <a:ea typeface="Calibri"/>
                <a:cs typeface="Calibri"/>
                <a:sym typeface="Calibri"/>
              </a:rPr>
              <a:t>yuav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paub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cov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ntaub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ntawv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yuav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siv</a:t>
            </a:r>
            <a:r>
              <a:rPr lang="en-US" sz="1100" b="0" i="0" u="none" strike="noStrike" cap="none" dirty="0">
                <a:solidFill>
                  <a:schemeClr val="dk1"/>
                </a:solidFill>
                <a:effectLst/>
                <a:latin typeface="Calibri"/>
                <a:ea typeface="Calibri"/>
                <a:cs typeface="Calibri"/>
                <a:sym typeface="Calibri"/>
              </a:rPr>
              <a:t> li 5-7 </a:t>
            </a:r>
            <a:r>
              <a:rPr lang="en-US" sz="1100" b="0" i="0" u="none" strike="noStrike" cap="none" dirty="0" err="1">
                <a:solidFill>
                  <a:schemeClr val="dk1"/>
                </a:solidFill>
                <a:effectLst/>
                <a:latin typeface="Calibri"/>
                <a:ea typeface="Calibri"/>
                <a:cs typeface="Calibri"/>
                <a:sym typeface="Calibri"/>
              </a:rPr>
              <a:t>xyoo</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Vim li no </a:t>
            </a:r>
            <a:r>
              <a:rPr lang="en-US" sz="1100" b="0" i="0" u="none" strike="noStrike" cap="none" dirty="0" err="1">
                <a:solidFill>
                  <a:schemeClr val="dk1"/>
                </a:solidFill>
                <a:effectLst/>
                <a:latin typeface="Calibri"/>
                <a:ea typeface="Calibri"/>
                <a:cs typeface="Calibri"/>
                <a:sym typeface="Calibri"/>
              </a:rPr>
              <a:t>thiaj</a:t>
            </a:r>
            <a:r>
              <a:rPr lang="en-US" sz="1100" b="0" i="0" u="none" strike="noStrike" cap="none" dirty="0">
                <a:solidFill>
                  <a:schemeClr val="dk1"/>
                </a:solidFill>
                <a:effectLst/>
                <a:latin typeface="Calibri"/>
                <a:ea typeface="Calibri"/>
                <a:cs typeface="Calibri"/>
                <a:sym typeface="Calibri"/>
              </a:rPr>
              <a:t> li </a:t>
            </a:r>
            <a:r>
              <a:rPr lang="en-US" sz="1100" b="0" i="0" u="none" strike="noStrike" cap="none" dirty="0" err="1">
                <a:solidFill>
                  <a:schemeClr val="dk1"/>
                </a:solidFill>
                <a:effectLst/>
                <a:latin typeface="Calibri"/>
                <a:ea typeface="Calibri"/>
                <a:cs typeface="Calibri"/>
                <a:sym typeface="Calibri"/>
              </a:rPr>
              <a:t>tseem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ceeb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heev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rau</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tus</a:t>
            </a:r>
            <a:r>
              <a:rPr lang="en-US" sz="1100" b="0" i="0" u="none" strike="noStrike" cap="none" dirty="0">
                <a:solidFill>
                  <a:schemeClr val="dk1"/>
                </a:solidFill>
                <a:effectLst/>
                <a:latin typeface="Calibri"/>
                <a:ea typeface="Calibri"/>
                <a:cs typeface="Calibri"/>
                <a:sym typeface="Calibri"/>
              </a:rPr>
              <a:t> me </a:t>
            </a:r>
            <a:r>
              <a:rPr lang="en-US" sz="1100" b="0" i="0" u="none" strike="noStrike" cap="none" dirty="0" err="1">
                <a:solidFill>
                  <a:schemeClr val="dk1"/>
                </a:solidFill>
                <a:effectLst/>
                <a:latin typeface="Calibri"/>
                <a:ea typeface="Calibri"/>
                <a:cs typeface="Calibri"/>
                <a:sym typeface="Calibri"/>
              </a:rPr>
              <a:t>nyuam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Ob </a:t>
            </a:r>
            <a:r>
              <a:rPr lang="en-US" sz="1100" b="0" i="0" u="none" strike="noStrike" cap="none" dirty="0" err="1">
                <a:solidFill>
                  <a:schemeClr val="dk1"/>
                </a:solidFill>
                <a:effectLst/>
                <a:latin typeface="Calibri"/>
                <a:ea typeface="Calibri"/>
                <a:cs typeface="Calibri"/>
                <a:sym typeface="Calibri"/>
              </a:rPr>
              <a:t>Hom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nyob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hauv</a:t>
            </a:r>
            <a:r>
              <a:rPr lang="en-US" sz="1100" b="0" i="0" u="none" strike="noStrike" cap="none" dirty="0">
                <a:solidFill>
                  <a:schemeClr val="dk1"/>
                </a:solidFill>
                <a:effectLst/>
                <a:latin typeface="Calibri"/>
                <a:ea typeface="Calibri"/>
                <a:cs typeface="Calibri"/>
                <a:sym typeface="Calibri"/>
              </a:rPr>
              <a:t> chav no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mus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ntxiv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zuj</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zus</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rau</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qib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nrab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thiab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qib</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loj</a:t>
            </a:r>
            <a:r>
              <a:rPr lang="en-US" sz="1100" b="0" i="0" u="none" strike="noStrike" cap="none" dirty="0">
                <a:solidFill>
                  <a:schemeClr val="dk1"/>
                </a:solidFill>
                <a:effectLst/>
                <a:latin typeface="Calibri"/>
                <a:ea typeface="Calibri"/>
                <a:cs typeface="Calibri"/>
                <a:sym typeface="Calibri"/>
              </a:rPr>
              <a:t> lo sis </a:t>
            </a:r>
            <a:r>
              <a:rPr lang="en-US" sz="1100" b="0" i="0" u="none" strike="noStrike" cap="none" dirty="0" err="1">
                <a:solidFill>
                  <a:schemeClr val="dk1"/>
                </a:solidFill>
                <a:effectLst/>
                <a:latin typeface="Calibri"/>
                <a:ea typeface="Calibri"/>
                <a:cs typeface="Calibri"/>
                <a:sym typeface="Calibri"/>
              </a:rPr>
              <a:t>kawm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ntxiv</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lawm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pem</a:t>
            </a:r>
            <a:r>
              <a:rPr lang="en-US" sz="1100" b="0" i="0" u="none" strike="noStrike" cap="none" dirty="0">
                <a:solidFill>
                  <a:schemeClr val="dk1"/>
                </a:solidFill>
                <a:effectLst/>
                <a:latin typeface="Calibri"/>
                <a:ea typeface="Calibri"/>
                <a:cs typeface="Calibri"/>
                <a:sym typeface="Calibri"/>
              </a:rPr>
              <a:t> </a:t>
            </a:r>
            <a:r>
              <a:rPr lang="en-US" sz="1100" b="0" i="0" u="none" strike="noStrike" cap="none" dirty="0" err="1">
                <a:solidFill>
                  <a:schemeClr val="dk1"/>
                </a:solidFill>
                <a:effectLst/>
                <a:latin typeface="Calibri"/>
                <a:ea typeface="Calibri"/>
                <a:cs typeface="Calibri"/>
                <a:sym typeface="Calibri"/>
              </a:rPr>
              <a:t>suab</a:t>
            </a:r>
            <a:r>
              <a:rPr lang="en-US" sz="1100" b="0" i="0" u="none" strike="noStrike" cap="none" dirty="0">
                <a:solidFill>
                  <a:schemeClr val="dk1"/>
                </a:solidFill>
                <a:effectLst/>
                <a:latin typeface="Calibri"/>
                <a:ea typeface="Calibri"/>
                <a:cs typeface="Calibri"/>
                <a:sym typeface="Calibri"/>
              </a:rPr>
              <a:t>. </a:t>
            </a:r>
          </a:p>
          <a:p>
            <a:pPr marL="0" marR="0" lvl="0" indent="0" algn="l" rtl="0">
              <a:lnSpc>
                <a:spcPct val="100000"/>
              </a:lnSpc>
              <a:spcBef>
                <a:spcPts val="0"/>
              </a:spcBef>
              <a:spcAft>
                <a:spcPts val="0"/>
              </a:spcAft>
              <a:buClr>
                <a:srgbClr val="FF0000"/>
              </a:buClr>
              <a:buSzPts val="1100"/>
              <a:buFont typeface="Calibri"/>
              <a:buNone/>
            </a:pPr>
            <a:endParaRPr dirty="0">
              <a:highlight>
                <a:srgbClr val="FFFF00"/>
              </a:highlight>
            </a:endParaRPr>
          </a:p>
        </p:txBody>
      </p:sp>
    </p:spTree>
    <p:extLst>
      <p:ext uri="{BB962C8B-B14F-4D97-AF65-F5344CB8AC3E}">
        <p14:creationId xmlns:p14="http://schemas.microsoft.com/office/powerpoint/2010/main" val="91855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100"/>
              <a:buFont typeface="Calibri"/>
              <a:buNone/>
            </a:pPr>
            <a:r>
              <a:rPr lang="en-US" dirty="0" err="1">
                <a:solidFill>
                  <a:srgbClr val="FF0000"/>
                </a:solidFill>
              </a:rPr>
              <a:t>Thaum</a:t>
            </a:r>
            <a:r>
              <a:rPr lang="en-US" dirty="0">
                <a:solidFill>
                  <a:srgbClr val="FF0000"/>
                </a:solidFill>
              </a:rPr>
              <a:t> </a:t>
            </a:r>
            <a:r>
              <a:rPr lang="en-US" dirty="0" err="1">
                <a:solidFill>
                  <a:srgbClr val="FF0000"/>
                </a:solidFill>
              </a:rPr>
              <a:t>tseem</a:t>
            </a:r>
            <a:r>
              <a:rPr lang="en-US" dirty="0">
                <a:solidFill>
                  <a:srgbClr val="FF0000"/>
                </a:solidFill>
              </a:rPr>
              <a:t> </a:t>
            </a:r>
            <a:r>
              <a:rPr lang="en-US" dirty="0" err="1">
                <a:solidFill>
                  <a:srgbClr val="FF0000"/>
                </a:solidFill>
              </a:rPr>
              <a:t>pib</a:t>
            </a:r>
            <a:r>
              <a:rPr lang="en-US" dirty="0">
                <a:solidFill>
                  <a:srgbClr val="FF0000"/>
                </a:solidFill>
              </a:rPr>
              <a:t> </a:t>
            </a:r>
            <a:r>
              <a:rPr lang="en-US" dirty="0" err="1">
                <a:solidFill>
                  <a:srgbClr val="FF0000"/>
                </a:solidFill>
              </a:rPr>
              <a:t>kawm</a:t>
            </a:r>
            <a:r>
              <a:rPr lang="en-US" dirty="0">
                <a:solidFill>
                  <a:srgbClr val="FF0000"/>
                </a:solidFill>
              </a:rPr>
              <a:t> </a:t>
            </a:r>
            <a:r>
              <a:rPr lang="en-US" dirty="0" err="1">
                <a:solidFill>
                  <a:srgbClr val="FF0000"/>
                </a:solidFill>
              </a:rPr>
              <a:t>xwb</a:t>
            </a:r>
            <a:r>
              <a:rPr lang="en-US" dirty="0">
                <a:solidFill>
                  <a:srgbClr val="FF0000"/>
                </a:solidFill>
              </a:rPr>
              <a:t>,  </a:t>
            </a:r>
            <a:r>
              <a:rPr lang="en-US" dirty="0" err="1">
                <a:solidFill>
                  <a:srgbClr val="FF0000"/>
                </a:solidFill>
              </a:rPr>
              <a:t>cov</a:t>
            </a:r>
            <a:r>
              <a:rPr lang="en-US" dirty="0">
                <a:solidFill>
                  <a:srgbClr val="FF0000"/>
                </a:solidFill>
              </a:rPr>
              <a:t> </a:t>
            </a:r>
            <a:r>
              <a:rPr lang="en-US" dirty="0" err="1">
                <a:solidFill>
                  <a:srgbClr val="FF0000"/>
                </a:solidFill>
              </a:rPr>
              <a:t>lus</a:t>
            </a:r>
            <a:r>
              <a:rPr lang="en-US" dirty="0">
                <a:solidFill>
                  <a:srgbClr val="FF0000"/>
                </a:solidFill>
              </a:rPr>
              <a:t> </a:t>
            </a:r>
            <a:r>
              <a:rPr lang="en-US" dirty="0" err="1">
                <a:solidFill>
                  <a:srgbClr val="FF0000"/>
                </a:solidFill>
              </a:rPr>
              <a:t>qhia</a:t>
            </a:r>
            <a:r>
              <a:rPr lang="en-US" dirty="0">
                <a:solidFill>
                  <a:srgbClr val="FF0000"/>
                </a:solidFill>
              </a:rPr>
              <a:t> </a:t>
            </a:r>
            <a:r>
              <a:rPr lang="en-US" dirty="0" err="1">
                <a:solidFill>
                  <a:srgbClr val="FF0000"/>
                </a:solidFill>
              </a:rPr>
              <a:t>rau</a:t>
            </a:r>
            <a:r>
              <a:rPr lang="en-US" dirty="0">
                <a:solidFill>
                  <a:srgbClr val="FF0000"/>
                </a:solidFill>
              </a:rPr>
              <a:t> </a:t>
            </a:r>
            <a:r>
              <a:rPr lang="en-US" dirty="0" err="1">
                <a:solidFill>
                  <a:srgbClr val="FF0000"/>
                </a:solidFill>
              </a:rPr>
              <a:t>cov</a:t>
            </a:r>
            <a:r>
              <a:rPr lang="en-US" dirty="0">
                <a:solidFill>
                  <a:srgbClr val="FF0000"/>
                </a:solidFill>
              </a:rPr>
              <a:t> me </a:t>
            </a:r>
            <a:r>
              <a:rPr lang="en-US" dirty="0" err="1">
                <a:solidFill>
                  <a:srgbClr val="FF0000"/>
                </a:solidFill>
              </a:rPr>
              <a:t>nyuam</a:t>
            </a:r>
            <a:r>
              <a:rPr lang="en-US" dirty="0">
                <a:solidFill>
                  <a:srgbClr val="FF0000"/>
                </a:solidFill>
              </a:rPr>
              <a:t> </a:t>
            </a:r>
            <a:r>
              <a:rPr lang="en-US" dirty="0" err="1">
                <a:solidFill>
                  <a:srgbClr val="FF0000"/>
                </a:solidFill>
              </a:rPr>
              <a:t>ces</a:t>
            </a:r>
            <a:r>
              <a:rPr lang="en-US" dirty="0">
                <a:solidFill>
                  <a:srgbClr val="FF0000"/>
                </a:solidFill>
              </a:rPr>
              <a:t> </a:t>
            </a:r>
            <a:r>
              <a:rPr lang="en-US" dirty="0" err="1">
                <a:solidFill>
                  <a:srgbClr val="FF0000"/>
                </a:solidFill>
              </a:rPr>
              <a:t>yog</a:t>
            </a:r>
            <a:r>
              <a:rPr lang="en-US" dirty="0">
                <a:solidFill>
                  <a:srgbClr val="FF0000"/>
                </a:solidFill>
              </a:rPr>
              <a:t> </a:t>
            </a:r>
            <a:r>
              <a:rPr lang="en-US" dirty="0" err="1">
                <a:solidFill>
                  <a:srgbClr val="FF0000"/>
                </a:solidFill>
              </a:rPr>
              <a:t>cov</a:t>
            </a:r>
            <a:r>
              <a:rPr lang="en-US" dirty="0">
                <a:solidFill>
                  <a:srgbClr val="FF0000"/>
                </a:solidFill>
              </a:rPr>
              <a:t> </a:t>
            </a:r>
            <a:r>
              <a:rPr lang="en-US" dirty="0" err="1">
                <a:solidFill>
                  <a:srgbClr val="FF0000"/>
                </a:solidFill>
              </a:rPr>
              <a:t>lus</a:t>
            </a:r>
            <a:r>
              <a:rPr lang="en-US" dirty="0">
                <a:solidFill>
                  <a:srgbClr val="FF0000"/>
                </a:solidFill>
              </a:rPr>
              <a:t> </a:t>
            </a:r>
            <a:r>
              <a:rPr lang="en-US" dirty="0" err="1">
                <a:solidFill>
                  <a:srgbClr val="FF0000"/>
                </a:solidFill>
              </a:rPr>
              <a:t>tham</a:t>
            </a:r>
            <a:r>
              <a:rPr lang="en-US" dirty="0">
                <a:solidFill>
                  <a:srgbClr val="FF0000"/>
                </a:solidFill>
              </a:rPr>
              <a:t> </a:t>
            </a:r>
            <a:r>
              <a:rPr lang="en-US" dirty="0" err="1">
                <a:solidFill>
                  <a:srgbClr val="FF0000"/>
                </a:solidFill>
              </a:rPr>
              <a:t>pem</a:t>
            </a:r>
            <a:r>
              <a:rPr lang="en-US" dirty="0">
                <a:solidFill>
                  <a:srgbClr val="FF0000"/>
                </a:solidFill>
              </a:rPr>
              <a:t>.  </a:t>
            </a:r>
            <a:r>
              <a:rPr lang="en-US" dirty="0" err="1">
                <a:solidFill>
                  <a:srgbClr val="FF0000"/>
                </a:solidFill>
              </a:rPr>
              <a:t>Cov</a:t>
            </a:r>
            <a:r>
              <a:rPr lang="en-US" dirty="0">
                <a:solidFill>
                  <a:srgbClr val="FF0000"/>
                </a:solidFill>
              </a:rPr>
              <a:t> me </a:t>
            </a:r>
            <a:r>
              <a:rPr lang="en-US" dirty="0" err="1">
                <a:solidFill>
                  <a:srgbClr val="FF0000"/>
                </a:solidFill>
              </a:rPr>
              <a:t>nyuam</a:t>
            </a:r>
            <a:r>
              <a:rPr lang="en-US" dirty="0">
                <a:solidFill>
                  <a:srgbClr val="FF0000"/>
                </a:solidFill>
              </a:rPr>
              <a:t> </a:t>
            </a:r>
            <a:r>
              <a:rPr lang="en-US" dirty="0" err="1">
                <a:solidFill>
                  <a:srgbClr val="FF0000"/>
                </a:solidFill>
              </a:rPr>
              <a:t>xub</a:t>
            </a:r>
            <a:r>
              <a:rPr lang="en-US" dirty="0">
                <a:solidFill>
                  <a:srgbClr val="FF0000"/>
                </a:solidFill>
              </a:rPr>
              <a:t> </a:t>
            </a:r>
            <a:r>
              <a:rPr lang="en-US" dirty="0" err="1">
                <a:solidFill>
                  <a:srgbClr val="FF0000"/>
                </a:solidFill>
              </a:rPr>
              <a:t>pib</a:t>
            </a:r>
            <a:r>
              <a:rPr lang="en-US" dirty="0">
                <a:solidFill>
                  <a:srgbClr val="FF0000"/>
                </a:solidFill>
              </a:rPr>
              <a:t> </a:t>
            </a:r>
            <a:r>
              <a:rPr lang="en-US" dirty="0" err="1">
                <a:solidFill>
                  <a:srgbClr val="FF0000"/>
                </a:solidFill>
              </a:rPr>
              <a:t>tham</a:t>
            </a:r>
            <a:r>
              <a:rPr lang="en-US" dirty="0">
                <a:solidFill>
                  <a:srgbClr val="FF0000"/>
                </a:solidFill>
              </a:rPr>
              <a:t> </a:t>
            </a:r>
            <a:r>
              <a:rPr lang="en-US" dirty="0" err="1">
                <a:solidFill>
                  <a:srgbClr val="FF0000"/>
                </a:solidFill>
              </a:rPr>
              <a:t>txog</a:t>
            </a:r>
            <a:r>
              <a:rPr lang="en-US" dirty="0">
                <a:solidFill>
                  <a:srgbClr val="FF0000"/>
                </a:solidFill>
              </a:rPr>
              <a:t> </a:t>
            </a:r>
            <a:r>
              <a:rPr lang="en-US" dirty="0" err="1">
                <a:solidFill>
                  <a:srgbClr val="FF0000"/>
                </a:solidFill>
              </a:rPr>
              <a:t>lawv</a:t>
            </a:r>
            <a:r>
              <a:rPr lang="en-US" dirty="0">
                <a:solidFill>
                  <a:srgbClr val="FF0000"/>
                </a:solidFill>
              </a:rPr>
              <a:t> </a:t>
            </a:r>
            <a:r>
              <a:rPr lang="en-US" dirty="0" err="1">
                <a:solidFill>
                  <a:srgbClr val="FF0000"/>
                </a:solidFill>
              </a:rPr>
              <a:t>tus</a:t>
            </a:r>
            <a:r>
              <a:rPr lang="en-US" dirty="0">
                <a:solidFill>
                  <a:srgbClr val="FF0000"/>
                </a:solidFill>
              </a:rPr>
              <a:t> </a:t>
            </a:r>
            <a:r>
              <a:rPr lang="en-US" dirty="0" err="1">
                <a:solidFill>
                  <a:srgbClr val="FF0000"/>
                </a:solidFill>
              </a:rPr>
              <a:t>kheej</a:t>
            </a:r>
            <a:r>
              <a:rPr lang="en-US" dirty="0">
                <a:solidFill>
                  <a:srgbClr val="FF0000"/>
                </a:solidFill>
              </a:rPr>
              <a:t>, </a:t>
            </a:r>
            <a:r>
              <a:rPr lang="en-US" dirty="0" err="1">
                <a:solidFill>
                  <a:srgbClr val="FF0000"/>
                </a:solidFill>
              </a:rPr>
              <a:t>lawv</a:t>
            </a:r>
            <a:r>
              <a:rPr lang="en-US" dirty="0">
                <a:solidFill>
                  <a:srgbClr val="FF0000"/>
                </a:solidFill>
              </a:rPr>
              <a:t> </a:t>
            </a:r>
            <a:r>
              <a:rPr lang="en-US" dirty="0" err="1">
                <a:solidFill>
                  <a:srgbClr val="FF0000"/>
                </a:solidFill>
              </a:rPr>
              <a:t>tsev</a:t>
            </a:r>
            <a:r>
              <a:rPr lang="en-US" dirty="0">
                <a:solidFill>
                  <a:srgbClr val="FF0000"/>
                </a:solidFill>
              </a:rPr>
              <a:t> </a:t>
            </a:r>
            <a:r>
              <a:rPr lang="en-US" dirty="0" err="1">
                <a:solidFill>
                  <a:srgbClr val="FF0000"/>
                </a:solidFill>
              </a:rPr>
              <a:t>neeg</a:t>
            </a:r>
            <a:r>
              <a:rPr lang="en-US" dirty="0">
                <a:solidFill>
                  <a:srgbClr val="FF0000"/>
                </a:solidFill>
              </a:rPr>
              <a:t>, </a:t>
            </a:r>
            <a:r>
              <a:rPr lang="en-US" dirty="0" err="1">
                <a:solidFill>
                  <a:srgbClr val="FF0000"/>
                </a:solidFill>
              </a:rPr>
              <a:t>lawv</a:t>
            </a:r>
            <a:r>
              <a:rPr lang="en-US" dirty="0">
                <a:solidFill>
                  <a:srgbClr val="FF0000"/>
                </a:solidFill>
              </a:rPr>
              <a:t> </a:t>
            </a:r>
            <a:r>
              <a:rPr lang="en-US" dirty="0" err="1">
                <a:solidFill>
                  <a:srgbClr val="FF0000"/>
                </a:solidFill>
              </a:rPr>
              <a:t>tus</a:t>
            </a:r>
            <a:r>
              <a:rPr lang="en-US" dirty="0">
                <a:solidFill>
                  <a:srgbClr val="FF0000"/>
                </a:solidFill>
              </a:rPr>
              <a:t> </a:t>
            </a:r>
            <a:r>
              <a:rPr lang="en-US" dirty="0" err="1">
                <a:solidFill>
                  <a:srgbClr val="FF0000"/>
                </a:solidFill>
              </a:rPr>
              <a:t>tsiaj</a:t>
            </a:r>
            <a:r>
              <a:rPr lang="en-US" dirty="0">
                <a:solidFill>
                  <a:srgbClr val="FF0000"/>
                </a:solidFill>
              </a:rPr>
              <a:t> </a:t>
            </a:r>
            <a:r>
              <a:rPr lang="en-US" dirty="0" err="1">
                <a:solidFill>
                  <a:srgbClr val="FF0000"/>
                </a:solidFill>
              </a:rPr>
              <a:t>yug</a:t>
            </a:r>
            <a:r>
              <a:rPr lang="en-US" dirty="0">
                <a:solidFill>
                  <a:srgbClr val="FF0000"/>
                </a:solidFill>
              </a:rPr>
              <a:t> </a:t>
            </a:r>
            <a:r>
              <a:rPr lang="en-US" dirty="0" err="1">
                <a:solidFill>
                  <a:srgbClr val="FF0000"/>
                </a:solidFill>
              </a:rPr>
              <a:t>thiab</a:t>
            </a:r>
            <a:r>
              <a:rPr lang="en-US" dirty="0">
                <a:solidFill>
                  <a:srgbClr val="FF0000"/>
                </a:solidFill>
              </a:rPr>
              <a:t> </a:t>
            </a:r>
            <a:r>
              <a:rPr lang="en-US" dirty="0" err="1">
                <a:solidFill>
                  <a:srgbClr val="FF0000"/>
                </a:solidFill>
              </a:rPr>
              <a:t>cov</a:t>
            </a:r>
            <a:r>
              <a:rPr lang="en-US" dirty="0">
                <a:solidFill>
                  <a:srgbClr val="FF0000"/>
                </a:solidFill>
              </a:rPr>
              <a:t> </a:t>
            </a:r>
            <a:r>
              <a:rPr lang="en-US" dirty="0" err="1">
                <a:solidFill>
                  <a:srgbClr val="FF0000"/>
                </a:solidFill>
              </a:rPr>
              <a:t>lus</a:t>
            </a:r>
            <a:r>
              <a:rPr lang="en-US" dirty="0">
                <a:solidFill>
                  <a:srgbClr val="FF0000"/>
                </a:solidFill>
              </a:rPr>
              <a:t> </a:t>
            </a:r>
            <a:r>
              <a:rPr lang="en-US" dirty="0" err="1">
                <a:solidFill>
                  <a:srgbClr val="FF0000"/>
                </a:solidFill>
              </a:rPr>
              <a:t>qhia</a:t>
            </a:r>
            <a:r>
              <a:rPr lang="en-US" dirty="0">
                <a:solidFill>
                  <a:srgbClr val="FF0000"/>
                </a:solidFill>
              </a:rPr>
              <a:t> </a:t>
            </a:r>
            <a:r>
              <a:rPr lang="en-US" dirty="0" err="1">
                <a:solidFill>
                  <a:srgbClr val="FF0000"/>
                </a:solidFill>
              </a:rPr>
              <a:t>rau</a:t>
            </a:r>
            <a:r>
              <a:rPr lang="en-US" dirty="0">
                <a:solidFill>
                  <a:srgbClr val="FF0000"/>
                </a:solidFill>
              </a:rPr>
              <a:t> </a:t>
            </a:r>
            <a:r>
              <a:rPr lang="en-US" dirty="0" err="1">
                <a:solidFill>
                  <a:srgbClr val="FF0000"/>
                </a:solidFill>
              </a:rPr>
              <a:t>leb</a:t>
            </a:r>
            <a:r>
              <a:rPr lang="en-US" dirty="0">
                <a:solidFill>
                  <a:srgbClr val="FF0000"/>
                </a:solidFill>
              </a:rPr>
              <a:t> </a:t>
            </a:r>
            <a:r>
              <a:rPr lang="en-US" dirty="0" err="1">
                <a:solidFill>
                  <a:srgbClr val="FF0000"/>
                </a:solidFill>
              </a:rPr>
              <a:t>thiab</a:t>
            </a:r>
            <a:r>
              <a:rPr lang="en-US" dirty="0">
                <a:solidFill>
                  <a:srgbClr val="FF0000"/>
                </a:solidFill>
              </a:rPr>
              <a:t> </a:t>
            </a:r>
            <a:r>
              <a:rPr lang="en-US" dirty="0" err="1">
                <a:solidFill>
                  <a:srgbClr val="FF0000"/>
                </a:solidFill>
              </a:rPr>
              <a:t>keeb</a:t>
            </a:r>
            <a:r>
              <a:rPr lang="en-US" dirty="0">
                <a:solidFill>
                  <a:srgbClr val="FF0000"/>
                </a:solidFill>
              </a:rPr>
              <a:t> </a:t>
            </a:r>
            <a:r>
              <a:rPr lang="en-US" dirty="0" err="1">
                <a:solidFill>
                  <a:srgbClr val="FF0000"/>
                </a:solidFill>
              </a:rPr>
              <a:t>txuj</a:t>
            </a:r>
            <a:r>
              <a:rPr lang="en-US" dirty="0">
                <a:solidFill>
                  <a:srgbClr val="FF0000"/>
                </a:solidFill>
              </a:rPr>
              <a:t> los </a:t>
            </a:r>
            <a:r>
              <a:rPr lang="en-US" dirty="0" err="1">
                <a:solidFill>
                  <a:srgbClr val="FF0000"/>
                </a:solidFill>
              </a:rPr>
              <a:t>yooj</a:t>
            </a:r>
            <a:r>
              <a:rPr lang="en-US" dirty="0">
                <a:solidFill>
                  <a:srgbClr val="FF0000"/>
                </a:solidFill>
              </a:rPr>
              <a:t> </a:t>
            </a:r>
            <a:r>
              <a:rPr lang="en-US" dirty="0" err="1">
                <a:solidFill>
                  <a:srgbClr val="FF0000"/>
                </a:solidFill>
              </a:rPr>
              <a:t>yooj</a:t>
            </a:r>
            <a:r>
              <a:rPr lang="en-US" dirty="0">
                <a:solidFill>
                  <a:srgbClr val="FF0000"/>
                </a:solidFill>
              </a:rPr>
              <a:t> </a:t>
            </a:r>
            <a:r>
              <a:rPr lang="en-US" dirty="0" err="1">
                <a:solidFill>
                  <a:srgbClr val="FF0000"/>
                </a:solidFill>
              </a:rPr>
              <a:t>yim</a:t>
            </a:r>
            <a:r>
              <a:rPr lang="en-US" dirty="0">
                <a:solidFill>
                  <a:srgbClr val="FF0000"/>
                </a:solidFill>
              </a:rPr>
              <a:t>.  </a:t>
            </a:r>
            <a:r>
              <a:rPr lang="en-US" dirty="0" err="1">
                <a:solidFill>
                  <a:srgbClr val="FF0000"/>
                </a:solidFill>
              </a:rPr>
              <a:t>Thaum</a:t>
            </a:r>
            <a:r>
              <a:rPr lang="en-US" dirty="0">
                <a:solidFill>
                  <a:srgbClr val="FF0000"/>
                </a:solidFill>
              </a:rPr>
              <a:t> </a:t>
            </a:r>
            <a:r>
              <a:rPr lang="en-US" dirty="0" err="1">
                <a:solidFill>
                  <a:srgbClr val="FF0000"/>
                </a:solidFill>
              </a:rPr>
              <a:t>tus</a:t>
            </a:r>
            <a:r>
              <a:rPr lang="en-US" dirty="0">
                <a:solidFill>
                  <a:srgbClr val="FF0000"/>
                </a:solidFill>
              </a:rPr>
              <a:t> me </a:t>
            </a:r>
            <a:r>
              <a:rPr lang="en-US" dirty="0" err="1">
                <a:solidFill>
                  <a:srgbClr val="FF0000"/>
                </a:solidFill>
              </a:rPr>
              <a:t>nyuam</a:t>
            </a:r>
            <a:r>
              <a:rPr lang="en-US" dirty="0">
                <a:solidFill>
                  <a:srgbClr val="FF0000"/>
                </a:solidFill>
              </a:rPr>
              <a:t> </a:t>
            </a:r>
            <a:r>
              <a:rPr lang="en-US" dirty="0" err="1">
                <a:solidFill>
                  <a:srgbClr val="FF0000"/>
                </a:solidFill>
              </a:rPr>
              <a:t>kawm</a:t>
            </a:r>
            <a:r>
              <a:rPr lang="en-US" dirty="0">
                <a:solidFill>
                  <a:srgbClr val="FF0000"/>
                </a:solidFill>
              </a:rPr>
              <a:t> </a:t>
            </a:r>
            <a:r>
              <a:rPr lang="en-US" dirty="0" err="1">
                <a:solidFill>
                  <a:srgbClr val="FF0000"/>
                </a:solidFill>
              </a:rPr>
              <a:t>mus</a:t>
            </a:r>
            <a:r>
              <a:rPr lang="en-US" dirty="0">
                <a:solidFill>
                  <a:srgbClr val="FF0000"/>
                </a:solidFill>
              </a:rPr>
              <a:t> </a:t>
            </a:r>
            <a:r>
              <a:rPr lang="en-US" dirty="0" err="1">
                <a:solidFill>
                  <a:srgbClr val="FF0000"/>
                </a:solidFill>
              </a:rPr>
              <a:t>ntxiv</a:t>
            </a:r>
            <a:r>
              <a:rPr lang="en-US" dirty="0">
                <a:solidFill>
                  <a:srgbClr val="FF0000"/>
                </a:solidFill>
              </a:rPr>
              <a:t>, </a:t>
            </a:r>
            <a:r>
              <a:rPr lang="en-US" dirty="0" err="1">
                <a:solidFill>
                  <a:srgbClr val="FF0000"/>
                </a:solidFill>
              </a:rPr>
              <a:t>lub</a:t>
            </a:r>
            <a:r>
              <a:rPr lang="en-US" dirty="0">
                <a:solidFill>
                  <a:srgbClr val="FF0000"/>
                </a:solidFill>
              </a:rPr>
              <a:t> </a:t>
            </a:r>
            <a:r>
              <a:rPr lang="en-US" dirty="0" err="1">
                <a:solidFill>
                  <a:srgbClr val="FF0000"/>
                </a:solidFill>
              </a:rPr>
              <a:t>ntsiab</a:t>
            </a:r>
            <a:r>
              <a:rPr lang="en-US" dirty="0">
                <a:solidFill>
                  <a:srgbClr val="FF0000"/>
                </a:solidFill>
              </a:rPr>
              <a:t> </a:t>
            </a:r>
            <a:r>
              <a:rPr lang="en-US" dirty="0" err="1">
                <a:solidFill>
                  <a:srgbClr val="FF0000"/>
                </a:solidFill>
              </a:rPr>
              <a:t>kev</a:t>
            </a:r>
            <a:r>
              <a:rPr lang="en-US" dirty="0">
                <a:solidFill>
                  <a:srgbClr val="FF0000"/>
                </a:solidFill>
              </a:rPr>
              <a:t> </a:t>
            </a:r>
            <a:r>
              <a:rPr lang="en-US" dirty="0" err="1">
                <a:solidFill>
                  <a:srgbClr val="FF0000"/>
                </a:solidFill>
              </a:rPr>
              <a:t>kawm</a:t>
            </a:r>
            <a:r>
              <a:rPr lang="en-US" dirty="0">
                <a:solidFill>
                  <a:srgbClr val="FF0000"/>
                </a:solidFill>
              </a:rPr>
              <a:t> </a:t>
            </a:r>
            <a:r>
              <a:rPr lang="en-US" dirty="0" err="1">
                <a:solidFill>
                  <a:srgbClr val="FF0000"/>
                </a:solidFill>
              </a:rPr>
              <a:t>pib</a:t>
            </a:r>
            <a:r>
              <a:rPr lang="en-US" dirty="0">
                <a:solidFill>
                  <a:srgbClr val="FF0000"/>
                </a:solidFill>
              </a:rPr>
              <a:t> </a:t>
            </a:r>
            <a:r>
              <a:rPr lang="en-US" dirty="0" err="1">
                <a:solidFill>
                  <a:srgbClr val="FF0000"/>
                </a:solidFill>
              </a:rPr>
              <a:t>nyuaj</a:t>
            </a:r>
            <a:r>
              <a:rPr lang="en-US" dirty="0">
                <a:solidFill>
                  <a:srgbClr val="FF0000"/>
                </a:solidFill>
              </a:rPr>
              <a:t> </a:t>
            </a:r>
            <a:r>
              <a:rPr lang="en-US" dirty="0" err="1">
                <a:solidFill>
                  <a:srgbClr val="FF0000"/>
                </a:solidFill>
              </a:rPr>
              <a:t>zus</a:t>
            </a:r>
            <a:r>
              <a:rPr lang="en-US" dirty="0">
                <a:solidFill>
                  <a:srgbClr val="FF0000"/>
                </a:solidFill>
              </a:rPr>
              <a:t> </a:t>
            </a:r>
            <a:r>
              <a:rPr lang="en-US" dirty="0" err="1">
                <a:solidFill>
                  <a:srgbClr val="FF0000"/>
                </a:solidFill>
              </a:rPr>
              <a:t>zuj</a:t>
            </a:r>
            <a:r>
              <a:rPr lang="en-US" dirty="0">
                <a:solidFill>
                  <a:srgbClr val="FF0000"/>
                </a:solidFill>
              </a:rPr>
              <a:t> </a:t>
            </a:r>
            <a:r>
              <a:rPr lang="en-US" dirty="0" err="1">
                <a:solidFill>
                  <a:srgbClr val="FF0000"/>
                </a:solidFill>
              </a:rPr>
              <a:t>thiab</a:t>
            </a:r>
            <a:r>
              <a:rPr lang="en-US" dirty="0">
                <a:solidFill>
                  <a:srgbClr val="FF0000"/>
                </a:solidFill>
              </a:rPr>
              <a:t> </a:t>
            </a:r>
            <a:r>
              <a:rPr lang="en-US" dirty="0" err="1">
                <a:solidFill>
                  <a:srgbClr val="FF0000"/>
                </a:solidFill>
              </a:rPr>
              <a:t>cov</a:t>
            </a:r>
            <a:r>
              <a:rPr lang="en-US" dirty="0">
                <a:solidFill>
                  <a:srgbClr val="FF0000"/>
                </a:solidFill>
              </a:rPr>
              <a:t> </a:t>
            </a:r>
            <a:r>
              <a:rPr lang="en-US" dirty="0" err="1">
                <a:solidFill>
                  <a:srgbClr val="FF0000"/>
                </a:solidFill>
              </a:rPr>
              <a:t>lus</a:t>
            </a:r>
            <a:r>
              <a:rPr lang="en-US" dirty="0">
                <a:solidFill>
                  <a:srgbClr val="FF0000"/>
                </a:solidFill>
              </a:rPr>
              <a:t> </a:t>
            </a:r>
            <a:r>
              <a:rPr lang="en-US" dirty="0" err="1">
                <a:solidFill>
                  <a:srgbClr val="FF0000"/>
                </a:solidFill>
              </a:rPr>
              <a:t>qhia</a:t>
            </a:r>
            <a:r>
              <a:rPr lang="en-US" dirty="0">
                <a:solidFill>
                  <a:srgbClr val="FF0000"/>
                </a:solidFill>
              </a:rPr>
              <a:t> </a:t>
            </a:r>
            <a:r>
              <a:rPr lang="en-US" dirty="0" err="1">
                <a:solidFill>
                  <a:srgbClr val="FF0000"/>
                </a:solidFill>
              </a:rPr>
              <a:t>yuav</a:t>
            </a:r>
            <a:r>
              <a:rPr lang="en-US" dirty="0">
                <a:solidFill>
                  <a:srgbClr val="FF0000"/>
                </a:solidFill>
              </a:rPr>
              <a:t> </a:t>
            </a:r>
            <a:r>
              <a:rPr lang="en-US" dirty="0" err="1">
                <a:solidFill>
                  <a:srgbClr val="FF0000"/>
                </a:solidFill>
              </a:rPr>
              <a:t>yog</a:t>
            </a:r>
            <a:r>
              <a:rPr lang="en-US" dirty="0">
                <a:solidFill>
                  <a:srgbClr val="FF0000"/>
                </a:solidFill>
              </a:rPr>
              <a:t>  </a:t>
            </a:r>
            <a:r>
              <a:rPr lang="en-US" dirty="0" err="1">
                <a:solidFill>
                  <a:srgbClr val="FF0000"/>
                </a:solidFill>
              </a:rPr>
              <a:t>cov</a:t>
            </a:r>
            <a:r>
              <a:rPr lang="en-US" dirty="0">
                <a:solidFill>
                  <a:srgbClr val="FF0000"/>
                </a:solidFill>
              </a:rPr>
              <a:t> </a:t>
            </a:r>
            <a:r>
              <a:rPr lang="en-US" dirty="0" err="1">
                <a:solidFill>
                  <a:srgbClr val="FF0000"/>
                </a:solidFill>
              </a:rPr>
              <a:t>lus</a:t>
            </a:r>
            <a:r>
              <a:rPr lang="en-US" dirty="0">
                <a:solidFill>
                  <a:srgbClr val="FF0000"/>
                </a:solidFill>
              </a:rPr>
              <a:t> </a:t>
            </a:r>
            <a:r>
              <a:rPr lang="en-US" dirty="0" err="1">
                <a:solidFill>
                  <a:srgbClr val="FF0000"/>
                </a:solidFill>
              </a:rPr>
              <a:t>sau</a:t>
            </a:r>
            <a:r>
              <a:rPr lang="en-US" dirty="0">
                <a:solidFill>
                  <a:srgbClr val="FF0000"/>
                </a:solidFill>
              </a:rPr>
              <a:t> </a:t>
            </a:r>
            <a:r>
              <a:rPr lang="en-US" dirty="0" err="1">
                <a:solidFill>
                  <a:srgbClr val="FF0000"/>
                </a:solidFill>
              </a:rPr>
              <a:t>nyob</a:t>
            </a:r>
            <a:r>
              <a:rPr lang="en-US" dirty="0">
                <a:solidFill>
                  <a:srgbClr val="FF0000"/>
                </a:solidFill>
              </a:rPr>
              <a:t> </a:t>
            </a:r>
            <a:r>
              <a:rPr lang="en-US" dirty="0" err="1">
                <a:solidFill>
                  <a:srgbClr val="FF0000"/>
                </a:solidFill>
              </a:rPr>
              <a:t>hauv</a:t>
            </a:r>
            <a:r>
              <a:rPr lang="en-US" dirty="0">
                <a:solidFill>
                  <a:srgbClr val="FF0000"/>
                </a:solidFill>
              </a:rPr>
              <a:t> </a:t>
            </a:r>
            <a:r>
              <a:rPr lang="en-US" dirty="0" err="1">
                <a:solidFill>
                  <a:srgbClr val="FF0000"/>
                </a:solidFill>
              </a:rPr>
              <a:t>ntaub</a:t>
            </a:r>
            <a:r>
              <a:rPr lang="en-US" dirty="0">
                <a:solidFill>
                  <a:srgbClr val="FF0000"/>
                </a:solidFill>
              </a:rPr>
              <a:t> </a:t>
            </a:r>
            <a:r>
              <a:rPr lang="en-US" dirty="0" err="1">
                <a:solidFill>
                  <a:srgbClr val="FF0000"/>
                </a:solidFill>
              </a:rPr>
              <a:t>ntawv</a:t>
            </a:r>
            <a:r>
              <a:rPr lang="en-US" dirty="0">
                <a:solidFill>
                  <a:srgbClr val="FF0000"/>
                </a:solidFill>
              </a:rPr>
              <a:t>.  </a:t>
            </a:r>
            <a:r>
              <a:rPr lang="en-US" dirty="0" err="1">
                <a:solidFill>
                  <a:srgbClr val="FF0000"/>
                </a:solidFill>
              </a:rPr>
              <a:t>Qhov</a:t>
            </a:r>
            <a:r>
              <a:rPr lang="en-US" dirty="0">
                <a:solidFill>
                  <a:srgbClr val="FF0000"/>
                </a:solidFill>
              </a:rPr>
              <a:t> no </a:t>
            </a:r>
            <a:r>
              <a:rPr lang="en-US" dirty="0" err="1">
                <a:solidFill>
                  <a:srgbClr val="FF0000"/>
                </a:solidFill>
              </a:rPr>
              <a:t>yog</a:t>
            </a:r>
            <a:r>
              <a:rPr lang="en-US" dirty="0">
                <a:solidFill>
                  <a:srgbClr val="FF0000"/>
                </a:solidFill>
              </a:rPr>
              <a:t> </a:t>
            </a:r>
            <a:r>
              <a:rPr lang="en-US" dirty="0" err="1">
                <a:solidFill>
                  <a:srgbClr val="FF0000"/>
                </a:solidFill>
              </a:rPr>
              <a:t>ib</a:t>
            </a:r>
            <a:r>
              <a:rPr lang="en-US" dirty="0">
                <a:solidFill>
                  <a:srgbClr val="FF0000"/>
                </a:solidFill>
              </a:rPr>
              <a:t> co </a:t>
            </a:r>
            <a:r>
              <a:rPr lang="en-US" dirty="0" err="1">
                <a:solidFill>
                  <a:srgbClr val="FF0000"/>
                </a:solidFill>
              </a:rPr>
              <a:t>lus</a:t>
            </a:r>
            <a:r>
              <a:rPr lang="en-US" dirty="0">
                <a:solidFill>
                  <a:srgbClr val="FF0000"/>
                </a:solidFill>
              </a:rPr>
              <a:t> </a:t>
            </a:r>
            <a:r>
              <a:rPr lang="en-US" dirty="0" err="1">
                <a:solidFill>
                  <a:srgbClr val="FF0000"/>
                </a:solidFill>
              </a:rPr>
              <a:t>piv</a:t>
            </a:r>
            <a:r>
              <a:rPr lang="en-US" dirty="0">
                <a:solidFill>
                  <a:srgbClr val="FF0000"/>
                </a:solidFill>
              </a:rPr>
              <a:t> </a:t>
            </a:r>
            <a:r>
              <a:rPr lang="en-US" dirty="0" err="1">
                <a:solidFill>
                  <a:srgbClr val="FF0000"/>
                </a:solidFill>
              </a:rPr>
              <a:t>xws</a:t>
            </a:r>
            <a:r>
              <a:rPr lang="en-US" dirty="0">
                <a:solidFill>
                  <a:srgbClr val="FF0000"/>
                </a:solidFill>
              </a:rPr>
              <a:t> </a:t>
            </a:r>
            <a:r>
              <a:rPr lang="en-US" dirty="0" err="1">
                <a:solidFill>
                  <a:srgbClr val="FF0000"/>
                </a:solidFill>
              </a:rPr>
              <a:t>txog</a:t>
            </a:r>
            <a:r>
              <a:rPr lang="en-US" dirty="0">
                <a:solidFill>
                  <a:srgbClr val="FF0000"/>
                </a:solidFill>
              </a:rPr>
              <a:t> </a:t>
            </a:r>
            <a:r>
              <a:rPr lang="en-US" dirty="0" err="1">
                <a:solidFill>
                  <a:srgbClr val="FF0000"/>
                </a:solidFill>
              </a:rPr>
              <a:t>ntawm</a:t>
            </a:r>
            <a:r>
              <a:rPr lang="en-US" dirty="0">
                <a:solidFill>
                  <a:srgbClr val="FF0000"/>
                </a:solidFill>
              </a:rPr>
              <a:t> </a:t>
            </a:r>
            <a:r>
              <a:rPr lang="en-US" dirty="0" err="1">
                <a:solidFill>
                  <a:srgbClr val="FF0000"/>
                </a:solidFill>
              </a:rPr>
              <a:t>ob</a:t>
            </a:r>
            <a:r>
              <a:rPr lang="en-US" dirty="0">
                <a:solidFill>
                  <a:srgbClr val="FF0000"/>
                </a:solidFill>
              </a:rPr>
              <a:t> yam </a:t>
            </a:r>
            <a:r>
              <a:rPr lang="en-US" dirty="0" err="1">
                <a:solidFill>
                  <a:srgbClr val="FF0000"/>
                </a:solidFill>
              </a:rPr>
              <a:t>lus</a:t>
            </a:r>
            <a:r>
              <a:rPr lang="en-US" dirty="0">
                <a:solidFill>
                  <a:srgbClr val="FF0000"/>
                </a:solidFill>
              </a:rPr>
              <a:t>.</a:t>
            </a:r>
            <a:endParaRPr dirty="0">
              <a:solidFill>
                <a:srgbClr val="FF0000"/>
              </a:solidFill>
            </a:endParaRPr>
          </a:p>
          <a:p>
            <a:pPr marL="0" marR="0" lvl="0" indent="0" algn="l" rtl="0">
              <a:lnSpc>
                <a:spcPct val="100000"/>
              </a:lnSpc>
              <a:spcBef>
                <a:spcPts val="0"/>
              </a:spcBef>
              <a:spcAft>
                <a:spcPts val="0"/>
              </a:spcAft>
              <a:buClr>
                <a:srgbClr val="FF0000"/>
              </a:buClr>
              <a:buSzPts val="1100"/>
              <a:buFont typeface="Calibri"/>
              <a:buNone/>
            </a:pPr>
            <a:r>
              <a:rPr lang="en-US" i="1" dirty="0" err="1">
                <a:solidFill>
                  <a:srgbClr val="FF0000"/>
                </a:solidFill>
              </a:rPr>
              <a:t>Nyeem</a:t>
            </a:r>
            <a:r>
              <a:rPr lang="en-US" i="1" dirty="0">
                <a:solidFill>
                  <a:srgbClr val="FF0000"/>
                </a:solidFill>
              </a:rPr>
              <a:t> </a:t>
            </a:r>
            <a:r>
              <a:rPr lang="en-US" i="1" dirty="0" err="1">
                <a:solidFill>
                  <a:srgbClr val="FF0000"/>
                </a:solidFill>
              </a:rPr>
              <a:t>cov</a:t>
            </a:r>
            <a:r>
              <a:rPr lang="en-US" i="1" dirty="0">
                <a:solidFill>
                  <a:srgbClr val="FF0000"/>
                </a:solidFill>
              </a:rPr>
              <a:t> </a:t>
            </a:r>
            <a:r>
              <a:rPr lang="en-US" i="1" dirty="0" err="1">
                <a:solidFill>
                  <a:srgbClr val="FF0000"/>
                </a:solidFill>
              </a:rPr>
              <a:t>kab</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uas</a:t>
            </a:r>
            <a:r>
              <a:rPr lang="en-US" i="1" dirty="0">
                <a:solidFill>
                  <a:srgbClr val="FF0000"/>
                </a:solidFill>
              </a:rPr>
              <a:t> </a:t>
            </a:r>
            <a:r>
              <a:rPr lang="en-US" i="1" dirty="0" err="1">
                <a:solidFill>
                  <a:srgbClr val="FF0000"/>
                </a:solidFill>
              </a:rPr>
              <a:t>sau</a:t>
            </a:r>
            <a:r>
              <a:rPr lang="en-US" i="1" dirty="0">
                <a:solidFill>
                  <a:srgbClr val="FF0000"/>
                </a:solidFill>
              </a:rPr>
              <a:t> los </a:t>
            </a:r>
            <a:r>
              <a:rPr lang="en-US" i="1" dirty="0" err="1">
                <a:solidFill>
                  <a:srgbClr val="FF0000"/>
                </a:solidFill>
              </a:rPr>
              <a:t>ua</a:t>
            </a:r>
            <a:r>
              <a:rPr lang="en-US" i="1" dirty="0">
                <a:solidFill>
                  <a:srgbClr val="FF0000"/>
                </a:solidFill>
              </a:rPr>
              <a:t> </a:t>
            </a:r>
            <a:r>
              <a:rPr lang="en-US" i="1" dirty="0" err="1">
                <a:solidFill>
                  <a:srgbClr val="FF0000"/>
                </a:solidFill>
              </a:rPr>
              <a:t>piv</a:t>
            </a:r>
            <a:r>
              <a:rPr lang="en-US" i="1" dirty="0">
                <a:solidFill>
                  <a:srgbClr val="FF0000"/>
                </a:solidFill>
              </a:rPr>
              <a:t> </a:t>
            </a:r>
            <a:r>
              <a:rPr lang="en-US" i="1" dirty="0" err="1">
                <a:solidFill>
                  <a:srgbClr val="FF0000"/>
                </a:solidFill>
              </a:rPr>
              <a:t>txwv</a:t>
            </a:r>
            <a:r>
              <a:rPr lang="en-US" i="1" dirty="0">
                <a:solidFill>
                  <a:srgbClr val="FF0000"/>
                </a:solidFill>
              </a:rPr>
              <a:t>.    </a:t>
            </a:r>
            <a:r>
              <a:rPr lang="en-US" i="1" dirty="0" err="1">
                <a:solidFill>
                  <a:srgbClr val="FF0000"/>
                </a:solidFill>
              </a:rPr>
              <a:t>Cov</a:t>
            </a:r>
            <a:r>
              <a:rPr lang="en-US" i="1" dirty="0">
                <a:solidFill>
                  <a:srgbClr val="FF0000"/>
                </a:solidFill>
              </a:rPr>
              <a:t> </a:t>
            </a:r>
            <a:r>
              <a:rPr lang="en-US" i="1" dirty="0" err="1">
                <a:solidFill>
                  <a:srgbClr val="FF0000"/>
                </a:solidFill>
              </a:rPr>
              <a:t>kab</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ces</a:t>
            </a:r>
            <a:r>
              <a:rPr lang="en-US" i="1" dirty="0">
                <a:solidFill>
                  <a:srgbClr val="FF0000"/>
                </a:solidFill>
              </a:rPr>
              <a:t> </a:t>
            </a:r>
            <a:r>
              <a:rPr lang="en-US" i="1" dirty="0" err="1">
                <a:solidFill>
                  <a:srgbClr val="FF0000"/>
                </a:solidFill>
              </a:rPr>
              <a:t>yeej</a:t>
            </a:r>
            <a:r>
              <a:rPr lang="en-US" i="1" dirty="0">
                <a:solidFill>
                  <a:srgbClr val="FF0000"/>
                </a:solidFill>
              </a:rPr>
              <a:t> </a:t>
            </a:r>
            <a:r>
              <a:rPr lang="en-US" i="1" dirty="0" err="1">
                <a:solidFill>
                  <a:srgbClr val="FF0000"/>
                </a:solidFill>
              </a:rPr>
              <a:t>muaj</a:t>
            </a:r>
            <a:r>
              <a:rPr lang="en-US" i="1" dirty="0">
                <a:solidFill>
                  <a:srgbClr val="FF0000"/>
                </a:solidFill>
              </a:rPr>
              <a:t> </a:t>
            </a:r>
            <a:r>
              <a:rPr lang="en-US" i="1" dirty="0" err="1">
                <a:solidFill>
                  <a:srgbClr val="FF0000"/>
                </a:solidFill>
              </a:rPr>
              <a:t>teeb</a:t>
            </a:r>
            <a:r>
              <a:rPr lang="en-US" i="1" dirty="0">
                <a:solidFill>
                  <a:srgbClr val="FF0000"/>
                </a:solidFill>
              </a:rPr>
              <a:t> </a:t>
            </a:r>
            <a:r>
              <a:rPr lang="en-US" i="1" dirty="0" err="1">
                <a:solidFill>
                  <a:srgbClr val="FF0000"/>
                </a:solidFill>
              </a:rPr>
              <a:t>puab</a:t>
            </a:r>
            <a:r>
              <a:rPr lang="en-US" i="1" dirty="0">
                <a:solidFill>
                  <a:srgbClr val="FF0000"/>
                </a:solidFill>
              </a:rPr>
              <a:t> </a:t>
            </a:r>
            <a:r>
              <a:rPr lang="en-US" i="1" dirty="0" err="1">
                <a:solidFill>
                  <a:srgbClr val="FF0000"/>
                </a:solidFill>
              </a:rPr>
              <a:t>rau</a:t>
            </a:r>
            <a:r>
              <a:rPr lang="en-US" i="1" dirty="0">
                <a:solidFill>
                  <a:srgbClr val="FF0000"/>
                </a:solidFill>
              </a:rPr>
              <a:t> </a:t>
            </a:r>
            <a:r>
              <a:rPr lang="en-US" i="1" dirty="0" err="1">
                <a:solidFill>
                  <a:srgbClr val="FF0000"/>
                </a:solidFill>
              </a:rPr>
              <a:t>ntawm</a:t>
            </a:r>
            <a:r>
              <a:rPr lang="en-US" i="1" dirty="0">
                <a:solidFill>
                  <a:srgbClr val="FF0000"/>
                </a:solidFill>
              </a:rPr>
              <a:t> </a:t>
            </a:r>
            <a:r>
              <a:rPr lang="en-US" i="1" dirty="0" err="1">
                <a:solidFill>
                  <a:srgbClr val="FF0000"/>
                </a:solidFill>
              </a:rPr>
              <a:t>ib</a:t>
            </a:r>
            <a:r>
              <a:rPr lang="en-US" i="1" dirty="0">
                <a:solidFill>
                  <a:srgbClr val="FF0000"/>
                </a:solidFill>
              </a:rPr>
              <a:t> sab </a:t>
            </a:r>
            <a:r>
              <a:rPr lang="en-US" i="1" dirty="0" err="1">
                <a:solidFill>
                  <a:srgbClr val="FF0000"/>
                </a:solidFill>
              </a:rPr>
              <a:t>kom</a:t>
            </a:r>
            <a:r>
              <a:rPr lang="en-US" i="1" dirty="0">
                <a:solidFill>
                  <a:srgbClr val="FF0000"/>
                </a:solidFill>
              </a:rPr>
              <a:t> zoo </a:t>
            </a:r>
            <a:r>
              <a:rPr lang="en-US" i="1" dirty="0" err="1">
                <a:solidFill>
                  <a:srgbClr val="FF0000"/>
                </a:solidFill>
              </a:rPr>
              <a:t>ib</a:t>
            </a:r>
            <a:r>
              <a:rPr lang="en-US" i="1" dirty="0">
                <a:solidFill>
                  <a:srgbClr val="FF0000"/>
                </a:solidFill>
              </a:rPr>
              <a:t> yam </a:t>
            </a:r>
            <a:r>
              <a:rPr lang="en-US" i="1" dirty="0" err="1">
                <a:solidFill>
                  <a:srgbClr val="FF0000"/>
                </a:solidFill>
              </a:rPr>
              <a:t>thiab</a:t>
            </a:r>
            <a:r>
              <a:rPr lang="en-US" i="1" dirty="0">
                <a:solidFill>
                  <a:srgbClr val="FF0000"/>
                </a:solidFill>
              </a:rPr>
              <a:t> sib </a:t>
            </a:r>
            <a:r>
              <a:rPr lang="en-US" i="1" dirty="0" err="1">
                <a:solidFill>
                  <a:srgbClr val="FF0000"/>
                </a:solidFill>
              </a:rPr>
              <a:t>xws</a:t>
            </a:r>
            <a:r>
              <a:rPr lang="en-US" i="1" dirty="0">
                <a:solidFill>
                  <a:srgbClr val="FF0000"/>
                </a:solidFill>
              </a:rPr>
              <a:t> es </a:t>
            </a:r>
            <a:r>
              <a:rPr lang="en-US" i="1" dirty="0" err="1">
                <a:solidFill>
                  <a:srgbClr val="FF0000"/>
                </a:solidFill>
              </a:rPr>
              <a:t>thaum</a:t>
            </a:r>
            <a:r>
              <a:rPr lang="en-US" i="1" dirty="0">
                <a:solidFill>
                  <a:srgbClr val="FF0000"/>
                </a:solidFill>
              </a:rPr>
              <a:t> </a:t>
            </a:r>
            <a:r>
              <a:rPr lang="en-US" i="1" dirty="0" err="1">
                <a:solidFill>
                  <a:srgbClr val="FF0000"/>
                </a:solidFill>
              </a:rPr>
              <a:t>nyeem</a:t>
            </a:r>
            <a:r>
              <a:rPr lang="en-US" i="1" dirty="0">
                <a:solidFill>
                  <a:srgbClr val="FF0000"/>
                </a:solidFill>
              </a:rPr>
              <a:t> es </a:t>
            </a:r>
            <a:r>
              <a:rPr lang="en-US" i="1" dirty="0" err="1">
                <a:solidFill>
                  <a:srgbClr val="FF0000"/>
                </a:solidFill>
              </a:rPr>
              <a:t>kom</a:t>
            </a:r>
            <a:r>
              <a:rPr lang="en-US" i="1" dirty="0">
                <a:solidFill>
                  <a:srgbClr val="FF0000"/>
                </a:solidFill>
              </a:rPr>
              <a:t> pom </a:t>
            </a:r>
            <a:r>
              <a:rPr lang="en-US" i="1" dirty="0" err="1">
                <a:solidFill>
                  <a:srgbClr val="FF0000"/>
                </a:solidFill>
              </a:rPr>
              <a:t>tias</a:t>
            </a:r>
            <a:r>
              <a:rPr lang="en-US" i="1" dirty="0">
                <a:solidFill>
                  <a:srgbClr val="FF0000"/>
                </a:solidFill>
              </a:rPr>
              <a:t> sab </a:t>
            </a:r>
            <a:r>
              <a:rPr lang="en-US" i="1" dirty="0" err="1">
                <a:solidFill>
                  <a:srgbClr val="FF0000"/>
                </a:solidFill>
              </a:rPr>
              <a:t>laug</a:t>
            </a:r>
            <a:r>
              <a:rPr lang="en-US" i="1" dirty="0">
                <a:solidFill>
                  <a:srgbClr val="FF0000"/>
                </a:solidFill>
              </a:rPr>
              <a:t> </a:t>
            </a:r>
            <a:r>
              <a:rPr lang="en-US" i="1" dirty="0" err="1">
                <a:solidFill>
                  <a:srgbClr val="FF0000"/>
                </a:solidFill>
              </a:rPr>
              <a:t>cov</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yeej</a:t>
            </a:r>
            <a:r>
              <a:rPr lang="en-US" i="1" dirty="0">
                <a:solidFill>
                  <a:srgbClr val="FF0000"/>
                </a:solidFill>
              </a:rPr>
              <a:t> </a:t>
            </a:r>
            <a:r>
              <a:rPr lang="en-US" i="1" dirty="0" err="1">
                <a:solidFill>
                  <a:srgbClr val="FF0000"/>
                </a:solidFill>
              </a:rPr>
              <a:t>yooj</a:t>
            </a:r>
            <a:r>
              <a:rPr lang="en-US" i="1" dirty="0">
                <a:solidFill>
                  <a:srgbClr val="FF0000"/>
                </a:solidFill>
              </a:rPr>
              <a:t> </a:t>
            </a:r>
            <a:r>
              <a:rPr lang="en-US" i="1" dirty="0" err="1">
                <a:solidFill>
                  <a:srgbClr val="FF0000"/>
                </a:solidFill>
              </a:rPr>
              <a:t>yim</a:t>
            </a:r>
            <a:r>
              <a:rPr lang="en-US" i="1" dirty="0">
                <a:solidFill>
                  <a:srgbClr val="FF0000"/>
                </a:solidFill>
              </a:rPr>
              <a:t> </a:t>
            </a:r>
            <a:r>
              <a:rPr lang="en-US" i="1" dirty="0" err="1">
                <a:solidFill>
                  <a:srgbClr val="FF0000"/>
                </a:solidFill>
              </a:rPr>
              <a:t>dua</a:t>
            </a:r>
            <a:r>
              <a:rPr lang="en-US" i="1" dirty="0">
                <a:solidFill>
                  <a:srgbClr val="FF0000"/>
                </a:solidFill>
              </a:rPr>
              <a:t> </a:t>
            </a:r>
            <a:r>
              <a:rPr lang="en-US" i="1" dirty="0" err="1">
                <a:solidFill>
                  <a:srgbClr val="FF0000"/>
                </a:solidFill>
              </a:rPr>
              <a:t>kab</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nyob</a:t>
            </a:r>
            <a:r>
              <a:rPr lang="en-US" i="1" dirty="0">
                <a:solidFill>
                  <a:srgbClr val="FF0000"/>
                </a:solidFill>
              </a:rPr>
              <a:t> sab </a:t>
            </a:r>
            <a:r>
              <a:rPr lang="en-US" i="1" dirty="0" err="1">
                <a:solidFill>
                  <a:srgbClr val="FF0000"/>
                </a:solidFill>
              </a:rPr>
              <a:t>xis</a:t>
            </a:r>
            <a:r>
              <a:rPr lang="en-US" i="1" dirty="0">
                <a:solidFill>
                  <a:srgbClr val="FF0000"/>
                </a:solidFill>
              </a:rPr>
              <a:t>, </a:t>
            </a:r>
            <a:r>
              <a:rPr lang="en-US" i="1" dirty="0" err="1">
                <a:solidFill>
                  <a:srgbClr val="FF0000"/>
                </a:solidFill>
              </a:rPr>
              <a:t>cov</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nyuaj</a:t>
            </a:r>
            <a:r>
              <a:rPr lang="en-US" i="1" dirty="0">
                <a:solidFill>
                  <a:srgbClr val="FF0000"/>
                </a:solidFill>
              </a:rPr>
              <a:t> </a:t>
            </a:r>
            <a:r>
              <a:rPr lang="en-US" i="1" dirty="0" err="1">
                <a:solidFill>
                  <a:srgbClr val="FF0000"/>
                </a:solidFill>
              </a:rPr>
              <a:t>dua</a:t>
            </a:r>
            <a:r>
              <a:rPr lang="en-US" i="1" dirty="0">
                <a:solidFill>
                  <a:srgbClr val="FF0000"/>
                </a:solidFill>
              </a:rPr>
              <a:t> </a:t>
            </a:r>
            <a:r>
              <a:rPr lang="en-US" i="1" dirty="0" err="1">
                <a:solidFill>
                  <a:srgbClr val="FF0000"/>
                </a:solidFill>
              </a:rPr>
              <a:t>thiab</a:t>
            </a:r>
            <a:r>
              <a:rPr lang="en-US" i="1" dirty="0">
                <a:solidFill>
                  <a:srgbClr val="FF0000"/>
                </a:solidFill>
              </a:rPr>
              <a:t> </a:t>
            </a:r>
            <a:r>
              <a:rPr lang="en-US" i="1" dirty="0" err="1">
                <a:solidFill>
                  <a:srgbClr val="FF0000"/>
                </a:solidFill>
              </a:rPr>
              <a:t>yog</a:t>
            </a:r>
            <a:r>
              <a:rPr lang="en-US" i="1" dirty="0">
                <a:solidFill>
                  <a:srgbClr val="FF0000"/>
                </a:solidFill>
              </a:rPr>
              <a:t> </a:t>
            </a:r>
            <a:r>
              <a:rPr lang="en-US" i="1" dirty="0" err="1">
                <a:solidFill>
                  <a:srgbClr val="FF0000"/>
                </a:solidFill>
              </a:rPr>
              <a:t>cov</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sau</a:t>
            </a:r>
            <a:r>
              <a:rPr lang="en-US" i="1" dirty="0">
                <a:solidFill>
                  <a:srgbClr val="FF0000"/>
                </a:solidFill>
              </a:rPr>
              <a:t> </a:t>
            </a:r>
            <a:r>
              <a:rPr lang="en-US" i="1" dirty="0" err="1">
                <a:solidFill>
                  <a:srgbClr val="FF0000"/>
                </a:solidFill>
              </a:rPr>
              <a:t>nyob</a:t>
            </a:r>
            <a:r>
              <a:rPr lang="en-US" i="1" dirty="0">
                <a:solidFill>
                  <a:srgbClr val="FF0000"/>
                </a:solidFill>
              </a:rPr>
              <a:t> </a:t>
            </a:r>
            <a:r>
              <a:rPr lang="en-US" i="1" dirty="0" err="1">
                <a:solidFill>
                  <a:srgbClr val="FF0000"/>
                </a:solidFill>
              </a:rPr>
              <a:t>hauv</a:t>
            </a:r>
            <a:r>
              <a:rPr lang="en-US" i="1" dirty="0">
                <a:solidFill>
                  <a:srgbClr val="FF0000"/>
                </a:solidFill>
              </a:rPr>
              <a:t> </a:t>
            </a:r>
            <a:r>
              <a:rPr lang="en-US" i="1" dirty="0" err="1">
                <a:solidFill>
                  <a:srgbClr val="FF0000"/>
                </a:solidFill>
              </a:rPr>
              <a:t>ntaub</a:t>
            </a:r>
            <a:r>
              <a:rPr lang="en-US" i="1" dirty="0">
                <a:solidFill>
                  <a:srgbClr val="FF0000"/>
                </a:solidFill>
              </a:rPr>
              <a:t> </a:t>
            </a:r>
            <a:r>
              <a:rPr lang="en-US" i="1" dirty="0" err="1">
                <a:solidFill>
                  <a:srgbClr val="FF0000"/>
                </a:solidFill>
              </a:rPr>
              <a:t>ntawv</a:t>
            </a:r>
            <a:r>
              <a:rPr lang="en-US" i="1" dirty="0">
                <a:solidFill>
                  <a:srgbClr val="FF0000"/>
                </a:solidFill>
              </a:rPr>
              <a:t>.  </a:t>
            </a:r>
            <a:r>
              <a:rPr lang="en-US" i="1" dirty="0" err="1">
                <a:solidFill>
                  <a:srgbClr val="FF0000"/>
                </a:solidFill>
              </a:rPr>
              <a:t>Xaus</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qhia</a:t>
            </a:r>
            <a:r>
              <a:rPr lang="en-US" i="1" dirty="0">
                <a:solidFill>
                  <a:srgbClr val="FF0000"/>
                </a:solidFill>
              </a:rPr>
              <a:t> </a:t>
            </a:r>
            <a:r>
              <a:rPr lang="en-US" i="1" dirty="0" err="1">
                <a:solidFill>
                  <a:srgbClr val="FF0000"/>
                </a:solidFill>
              </a:rPr>
              <a:t>tias</a:t>
            </a:r>
            <a:r>
              <a:rPr lang="en-US" i="1" dirty="0">
                <a:solidFill>
                  <a:srgbClr val="FF0000"/>
                </a:solidFill>
              </a:rPr>
              <a:t> </a:t>
            </a:r>
            <a:r>
              <a:rPr lang="en-US" i="1" dirty="0" err="1">
                <a:solidFill>
                  <a:srgbClr val="FF0000"/>
                </a:solidFill>
              </a:rPr>
              <a:t>cov</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siv</a:t>
            </a:r>
            <a:r>
              <a:rPr lang="en-US" i="1" dirty="0">
                <a:solidFill>
                  <a:srgbClr val="FF0000"/>
                </a:solidFill>
              </a:rPr>
              <a:t> </a:t>
            </a:r>
            <a:r>
              <a:rPr lang="en-US" i="1" dirty="0" err="1">
                <a:solidFill>
                  <a:srgbClr val="FF0000"/>
                </a:solidFill>
              </a:rPr>
              <a:t>rau</a:t>
            </a:r>
            <a:r>
              <a:rPr lang="en-US" i="1" dirty="0">
                <a:solidFill>
                  <a:srgbClr val="FF0000"/>
                </a:solidFill>
              </a:rPr>
              <a:t> </a:t>
            </a:r>
            <a:r>
              <a:rPr lang="en-US" i="1" dirty="0" err="1">
                <a:solidFill>
                  <a:srgbClr val="FF0000"/>
                </a:solidFill>
              </a:rPr>
              <a:t>hauv</a:t>
            </a:r>
            <a:r>
              <a:rPr lang="en-US" i="1" dirty="0">
                <a:solidFill>
                  <a:srgbClr val="FF0000"/>
                </a:solidFill>
              </a:rPr>
              <a:t> </a:t>
            </a:r>
            <a:r>
              <a:rPr lang="en-US" i="1" dirty="0" err="1">
                <a:solidFill>
                  <a:srgbClr val="FF0000"/>
                </a:solidFill>
              </a:rPr>
              <a:t>cov</a:t>
            </a:r>
            <a:r>
              <a:rPr lang="en-US" i="1" dirty="0">
                <a:solidFill>
                  <a:srgbClr val="FF0000"/>
                </a:solidFill>
              </a:rPr>
              <a:t> PPT or </a:t>
            </a:r>
            <a:r>
              <a:rPr lang="en-US" i="1" dirty="0" err="1">
                <a:solidFill>
                  <a:srgbClr val="FF0000"/>
                </a:solidFill>
              </a:rPr>
              <a:t>nyob</a:t>
            </a:r>
            <a:r>
              <a:rPr lang="en-US" i="1" dirty="0">
                <a:solidFill>
                  <a:srgbClr val="FF0000"/>
                </a:solidFill>
              </a:rPr>
              <a:t> </a:t>
            </a:r>
            <a:r>
              <a:rPr lang="en-US" i="1" dirty="0" err="1">
                <a:solidFill>
                  <a:srgbClr val="FF0000"/>
                </a:solidFill>
              </a:rPr>
              <a:t>rau</a:t>
            </a:r>
            <a:r>
              <a:rPr lang="en-US" i="1" dirty="0">
                <a:solidFill>
                  <a:srgbClr val="FF0000"/>
                </a:solidFill>
              </a:rPr>
              <a:t> </a:t>
            </a:r>
            <a:r>
              <a:rPr lang="en-US" i="1" dirty="0" err="1">
                <a:solidFill>
                  <a:srgbClr val="FF0000"/>
                </a:solidFill>
              </a:rPr>
              <a:t>hmo</a:t>
            </a:r>
            <a:r>
              <a:rPr lang="en-US" i="1" dirty="0">
                <a:solidFill>
                  <a:srgbClr val="FF0000"/>
                </a:solidFill>
              </a:rPr>
              <a:t> no </a:t>
            </a:r>
            <a:r>
              <a:rPr lang="en-US" i="1" dirty="0" err="1">
                <a:solidFill>
                  <a:srgbClr val="FF0000"/>
                </a:solidFill>
              </a:rPr>
              <a:t>yog</a:t>
            </a:r>
            <a:r>
              <a:rPr lang="en-US" i="1" dirty="0">
                <a:solidFill>
                  <a:srgbClr val="FF0000"/>
                </a:solidFill>
              </a:rPr>
              <a:t> </a:t>
            </a:r>
            <a:r>
              <a:rPr lang="en-US" i="1" dirty="0" err="1">
                <a:solidFill>
                  <a:srgbClr val="FF0000"/>
                </a:solidFill>
              </a:rPr>
              <a:t>cov</a:t>
            </a:r>
            <a:r>
              <a:rPr lang="en-US" i="1" dirty="0">
                <a:solidFill>
                  <a:srgbClr val="FF0000"/>
                </a:solidFill>
              </a:rPr>
              <a:t> </a:t>
            </a:r>
            <a:r>
              <a:rPr lang="en-US" i="1" dirty="0" err="1">
                <a:solidFill>
                  <a:srgbClr val="FF0000"/>
                </a:solidFill>
              </a:rPr>
              <a:t>lus</a:t>
            </a:r>
            <a:r>
              <a:rPr lang="en-US" i="1" dirty="0">
                <a:solidFill>
                  <a:srgbClr val="FF0000"/>
                </a:solidFill>
              </a:rPr>
              <a:t> </a:t>
            </a:r>
            <a:r>
              <a:rPr lang="en-US" i="1" dirty="0" err="1">
                <a:solidFill>
                  <a:srgbClr val="FF0000"/>
                </a:solidFill>
              </a:rPr>
              <a:t>sau</a:t>
            </a:r>
            <a:r>
              <a:rPr lang="en-US" i="1" dirty="0">
                <a:solidFill>
                  <a:srgbClr val="FF0000"/>
                </a:solidFill>
              </a:rPr>
              <a:t> </a:t>
            </a:r>
            <a:r>
              <a:rPr lang="en-US" i="1" dirty="0" err="1">
                <a:solidFill>
                  <a:srgbClr val="FF0000"/>
                </a:solidFill>
              </a:rPr>
              <a:t>rau</a:t>
            </a:r>
            <a:r>
              <a:rPr lang="en-US" i="1" dirty="0">
                <a:solidFill>
                  <a:srgbClr val="FF0000"/>
                </a:solidFill>
              </a:rPr>
              <a:t> </a:t>
            </a:r>
            <a:r>
              <a:rPr lang="en-US" i="1" dirty="0" err="1">
                <a:solidFill>
                  <a:srgbClr val="FF0000"/>
                </a:solidFill>
              </a:rPr>
              <a:t>hauv</a:t>
            </a:r>
            <a:r>
              <a:rPr lang="en-US" i="1" dirty="0">
                <a:solidFill>
                  <a:srgbClr val="FF0000"/>
                </a:solidFill>
              </a:rPr>
              <a:t> </a:t>
            </a:r>
            <a:r>
              <a:rPr lang="en-US" i="1" dirty="0" err="1">
                <a:solidFill>
                  <a:srgbClr val="FF0000"/>
                </a:solidFill>
              </a:rPr>
              <a:t>ntaub</a:t>
            </a:r>
            <a:r>
              <a:rPr lang="en-US" i="1" dirty="0">
                <a:solidFill>
                  <a:srgbClr val="FF0000"/>
                </a:solidFill>
              </a:rPr>
              <a:t> </a:t>
            </a:r>
            <a:r>
              <a:rPr lang="en-US" i="1" dirty="0" err="1">
                <a:solidFill>
                  <a:srgbClr val="FF0000"/>
                </a:solidFill>
              </a:rPr>
              <a:t>ntawv</a:t>
            </a:r>
            <a:r>
              <a:rPr lang="en-US" i="1" dirty="0">
                <a:solidFill>
                  <a:srgbClr val="FF0000"/>
                </a:solidFill>
              </a:rPr>
              <a:t>.</a:t>
            </a:r>
            <a:endParaRPr dirty="0"/>
          </a:p>
          <a:p>
            <a:pPr marL="0" lvl="0" indent="0" algn="l" rtl="0">
              <a:spcBef>
                <a:spcPts val="0"/>
              </a:spcBef>
              <a:spcAft>
                <a:spcPts val="0"/>
              </a:spcAft>
              <a:buClr>
                <a:schemeClr val="dk1"/>
              </a:buClr>
              <a:buSzPts val="1100"/>
              <a:buFont typeface="Calibri"/>
              <a:buNone/>
            </a:pPr>
            <a:endParaRPr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endParaRPr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err="1">
                <a:solidFill>
                  <a:srgbClr val="000000"/>
                </a:solidFill>
              </a:rPr>
              <a:t>Yuav</a:t>
            </a:r>
            <a:r>
              <a:rPr lang="en-US" sz="1200" dirty="0">
                <a:solidFill>
                  <a:srgbClr val="000000"/>
                </a:solidFill>
              </a:rPr>
              <a:t> </a:t>
            </a:r>
            <a:r>
              <a:rPr lang="en-US" sz="1200" dirty="0" err="1">
                <a:solidFill>
                  <a:srgbClr val="000000"/>
                </a:solidFill>
              </a:rPr>
              <a:t>kom</a:t>
            </a:r>
            <a:r>
              <a:rPr lang="en-US" sz="1200" dirty="0">
                <a:solidFill>
                  <a:srgbClr val="000000"/>
                </a:solidFill>
              </a:rPr>
              <a:t> </a:t>
            </a:r>
            <a:r>
              <a:rPr lang="en-US" sz="1200" dirty="0" err="1">
                <a:solidFill>
                  <a:srgbClr val="000000"/>
                </a:solidFill>
              </a:rPr>
              <a:t>peb</a:t>
            </a:r>
            <a:r>
              <a:rPr lang="en-US" sz="1200" dirty="0">
                <a:solidFill>
                  <a:srgbClr val="000000"/>
                </a:solidFill>
              </a:rPr>
              <a:t> tau </a:t>
            </a:r>
            <a:r>
              <a:rPr lang="en-US" sz="1200" dirty="0" err="1">
                <a:solidFill>
                  <a:srgbClr val="000000"/>
                </a:solidFill>
              </a:rPr>
              <a:t>taub</a:t>
            </a:r>
            <a:r>
              <a:rPr lang="en-US" sz="1200" dirty="0">
                <a:solidFill>
                  <a:srgbClr val="000000"/>
                </a:solidFill>
              </a:rPr>
              <a:t> </a:t>
            </a:r>
            <a:r>
              <a:rPr lang="en-US" sz="1200" dirty="0" err="1">
                <a:solidFill>
                  <a:srgbClr val="000000"/>
                </a:solidFill>
              </a:rPr>
              <a:t>kev</a:t>
            </a:r>
            <a:r>
              <a:rPr lang="en-US" sz="1200" dirty="0">
                <a:solidFill>
                  <a:srgbClr val="000000"/>
                </a:solidFill>
              </a:rPr>
              <a:t> </a:t>
            </a:r>
            <a:r>
              <a:rPr lang="en-US" sz="1200" dirty="0" err="1">
                <a:solidFill>
                  <a:srgbClr val="000000"/>
                </a:solidFill>
              </a:rPr>
              <a:t>paub</a:t>
            </a:r>
            <a:r>
              <a:rPr lang="en-US" sz="1200" dirty="0">
                <a:solidFill>
                  <a:srgbClr val="000000"/>
                </a:solidFill>
              </a:rPr>
              <a:t> Ob </a:t>
            </a:r>
            <a:r>
              <a:rPr lang="en-US" sz="1200" dirty="0" err="1">
                <a:solidFill>
                  <a:srgbClr val="000000"/>
                </a:solidFill>
              </a:rPr>
              <a:t>Hom</a:t>
            </a:r>
            <a:r>
              <a:rPr lang="en-US" sz="1200" dirty="0">
                <a:solidFill>
                  <a:srgbClr val="000000"/>
                </a:solidFill>
              </a:rPr>
              <a:t> </a:t>
            </a:r>
            <a:r>
              <a:rPr lang="en-US" sz="1200" dirty="0" err="1">
                <a:solidFill>
                  <a:srgbClr val="000000"/>
                </a:solidFill>
              </a:rPr>
              <a:t>Lus</a:t>
            </a:r>
            <a:r>
              <a:rPr lang="en-US" sz="1200" dirty="0">
                <a:solidFill>
                  <a:srgbClr val="000000"/>
                </a:solidFill>
              </a:rPr>
              <a:t> zoo, </a:t>
            </a:r>
            <a:r>
              <a:rPr lang="en-US" sz="1200" dirty="0" err="1">
                <a:solidFill>
                  <a:srgbClr val="000000"/>
                </a:solidFill>
              </a:rPr>
              <a:t>peb</a:t>
            </a:r>
            <a:r>
              <a:rPr lang="en-US" sz="1200" dirty="0">
                <a:solidFill>
                  <a:srgbClr val="000000"/>
                </a:solidFill>
              </a:rPr>
              <a:t> </a:t>
            </a:r>
            <a:r>
              <a:rPr lang="en-US" sz="1200" dirty="0" err="1">
                <a:solidFill>
                  <a:srgbClr val="000000"/>
                </a:solidFill>
              </a:rPr>
              <a:t>yuav</a:t>
            </a:r>
            <a:r>
              <a:rPr lang="en-US" sz="1200" dirty="0">
                <a:solidFill>
                  <a:srgbClr val="000000"/>
                </a:solidFill>
              </a:rPr>
              <a:t> tau </a:t>
            </a:r>
            <a:r>
              <a:rPr lang="en-US" sz="1200" dirty="0" err="1">
                <a:solidFill>
                  <a:srgbClr val="000000"/>
                </a:solidFill>
              </a:rPr>
              <a:t>muab</a:t>
            </a:r>
            <a:r>
              <a:rPr lang="en-US" sz="1200" dirty="0">
                <a:solidFill>
                  <a:srgbClr val="000000"/>
                </a:solidFill>
              </a:rPr>
              <a:t> </a:t>
            </a:r>
            <a:r>
              <a:rPr lang="en-US" sz="1200" dirty="0" err="1">
                <a:solidFill>
                  <a:srgbClr val="000000"/>
                </a:solidFill>
              </a:rPr>
              <a:t>Thooj</a:t>
            </a:r>
            <a:r>
              <a:rPr lang="en-US" sz="1200" dirty="0">
                <a:solidFill>
                  <a:srgbClr val="000000"/>
                </a:solidFill>
              </a:rPr>
              <a:t> </a:t>
            </a:r>
            <a:r>
              <a:rPr lang="en-US" sz="1200" dirty="0" err="1">
                <a:solidFill>
                  <a:srgbClr val="000000"/>
                </a:solidFill>
              </a:rPr>
              <a:t>Pob</a:t>
            </a:r>
            <a:r>
              <a:rPr lang="en-US" sz="1200" dirty="0">
                <a:solidFill>
                  <a:srgbClr val="000000"/>
                </a:solidFill>
              </a:rPr>
              <a:t> </a:t>
            </a:r>
            <a:r>
              <a:rPr lang="en-US" sz="1200" dirty="0" err="1">
                <a:solidFill>
                  <a:srgbClr val="000000"/>
                </a:solidFill>
              </a:rPr>
              <a:t>Daus</a:t>
            </a:r>
            <a:r>
              <a:rPr lang="en-US" sz="1200" dirty="0">
                <a:solidFill>
                  <a:srgbClr val="000000"/>
                </a:solidFill>
              </a:rPr>
              <a:t> </a:t>
            </a:r>
            <a:r>
              <a:rPr lang="en-US" sz="1200" dirty="0" err="1">
                <a:solidFill>
                  <a:srgbClr val="000000"/>
                </a:solidFill>
              </a:rPr>
              <a:t>nyob</a:t>
            </a:r>
            <a:r>
              <a:rPr lang="en-US" sz="1200" dirty="0">
                <a:solidFill>
                  <a:srgbClr val="000000"/>
                </a:solidFill>
              </a:rPr>
              <a:t> </a:t>
            </a:r>
            <a:r>
              <a:rPr lang="en-US" sz="1200" dirty="0" err="1">
                <a:solidFill>
                  <a:srgbClr val="000000"/>
                </a:solidFill>
              </a:rPr>
              <a:t>hauv</a:t>
            </a:r>
            <a:r>
              <a:rPr lang="en-US" sz="1200" dirty="0">
                <a:solidFill>
                  <a:srgbClr val="000000"/>
                </a:solidFill>
              </a:rPr>
              <a:t> </a:t>
            </a:r>
            <a:r>
              <a:rPr lang="en-US" sz="1200" dirty="0" err="1">
                <a:solidFill>
                  <a:srgbClr val="000000"/>
                </a:solidFill>
              </a:rPr>
              <a:t>hiav</a:t>
            </a:r>
            <a:r>
              <a:rPr lang="en-US" sz="1200" dirty="0">
                <a:solidFill>
                  <a:srgbClr val="000000"/>
                </a:solidFill>
              </a:rPr>
              <a:t> </a:t>
            </a:r>
            <a:r>
              <a:rPr lang="en-US" sz="1200" dirty="0" err="1">
                <a:solidFill>
                  <a:srgbClr val="000000"/>
                </a:solidFill>
              </a:rPr>
              <a:t>txwv</a:t>
            </a:r>
            <a:r>
              <a:rPr lang="en-US" sz="1200" dirty="0">
                <a:solidFill>
                  <a:srgbClr val="000000"/>
                </a:solidFill>
              </a:rPr>
              <a:t> los </a:t>
            </a:r>
            <a:r>
              <a:rPr lang="en-US" sz="1200" dirty="0" err="1">
                <a:solidFill>
                  <a:srgbClr val="000000"/>
                </a:solidFill>
              </a:rPr>
              <a:t>ua</a:t>
            </a:r>
            <a:r>
              <a:rPr lang="en-US" sz="1200" dirty="0">
                <a:solidFill>
                  <a:srgbClr val="000000"/>
                </a:solidFill>
              </a:rPr>
              <a:t> </a:t>
            </a:r>
            <a:r>
              <a:rPr lang="en-US" sz="1200" dirty="0" err="1">
                <a:solidFill>
                  <a:srgbClr val="000000"/>
                </a:solidFill>
              </a:rPr>
              <a:t>piv</a:t>
            </a:r>
            <a:r>
              <a:rPr lang="en-US" sz="1200" dirty="0">
                <a:solidFill>
                  <a:srgbClr val="000000"/>
                </a:solidFill>
              </a:rPr>
              <a:t> </a:t>
            </a:r>
            <a:r>
              <a:rPr lang="en-US" sz="1200" dirty="0" err="1">
                <a:solidFill>
                  <a:srgbClr val="000000"/>
                </a:solidFill>
              </a:rPr>
              <a:t>txwv</a:t>
            </a:r>
            <a:r>
              <a:rPr lang="en-US" sz="1200" dirty="0">
                <a:solidFill>
                  <a:srgbClr val="000000"/>
                </a:solidFill>
              </a:rPr>
              <a:t> </a:t>
            </a:r>
            <a:r>
              <a:rPr lang="en-US" sz="1200" dirty="0" err="1">
                <a:solidFill>
                  <a:srgbClr val="000000"/>
                </a:solidFill>
              </a:rPr>
              <a:t>qhia</a:t>
            </a:r>
            <a:r>
              <a:rPr lang="en-US" sz="1200" dirty="0">
                <a:solidFill>
                  <a:srgbClr val="000000"/>
                </a:solidFill>
              </a:rPr>
              <a:t> </a:t>
            </a:r>
            <a:r>
              <a:rPr lang="en-US" sz="1200" dirty="0" err="1">
                <a:solidFill>
                  <a:srgbClr val="000000"/>
                </a:solidFill>
              </a:rPr>
              <a:t>txog</a:t>
            </a:r>
            <a:r>
              <a:rPr lang="en-US" sz="1200" dirty="0">
                <a:solidFill>
                  <a:srgbClr val="000000"/>
                </a:solidFill>
              </a:rPr>
              <a:t> </a:t>
            </a:r>
            <a:r>
              <a:rPr lang="en-US" sz="1200" dirty="0" err="1">
                <a:solidFill>
                  <a:srgbClr val="000000"/>
                </a:solidFill>
              </a:rPr>
              <a:t>kev</a:t>
            </a:r>
            <a:r>
              <a:rPr lang="en-US" sz="1200" dirty="0">
                <a:solidFill>
                  <a:srgbClr val="000000"/>
                </a:solidFill>
              </a:rPr>
              <a:t> </a:t>
            </a:r>
            <a:r>
              <a:rPr lang="en-US" sz="1200" dirty="0" err="1">
                <a:solidFill>
                  <a:srgbClr val="000000"/>
                </a:solidFill>
              </a:rPr>
              <a:t>paub</a:t>
            </a:r>
            <a:r>
              <a:rPr lang="en-US" sz="1200" dirty="0">
                <a:solidFill>
                  <a:srgbClr val="000000"/>
                </a:solidFill>
              </a:rPr>
              <a:t> Ob </a:t>
            </a:r>
            <a:r>
              <a:rPr lang="en-US" sz="1200" dirty="0" err="1">
                <a:solidFill>
                  <a:srgbClr val="000000"/>
                </a:solidFill>
              </a:rPr>
              <a:t>Hom</a:t>
            </a:r>
            <a:r>
              <a:rPr lang="en-US" sz="1200" dirty="0">
                <a:solidFill>
                  <a:srgbClr val="000000"/>
                </a:solidFill>
              </a:rPr>
              <a:t> </a:t>
            </a:r>
            <a:r>
              <a:rPr lang="en-US" sz="1200" dirty="0" err="1">
                <a:solidFill>
                  <a:srgbClr val="000000"/>
                </a:solidFill>
              </a:rPr>
              <a:t>Lus</a:t>
            </a:r>
            <a:r>
              <a:rPr lang="en-US" sz="1200" dirty="0">
                <a:solidFill>
                  <a:srgbClr val="000000"/>
                </a:solidFill>
              </a:rPr>
              <a:t> zoo </a:t>
            </a:r>
            <a:r>
              <a:rPr lang="en-US" sz="1200" dirty="0" err="1">
                <a:solidFill>
                  <a:srgbClr val="000000"/>
                </a:solidFill>
              </a:rPr>
              <a:t>zoo</a:t>
            </a:r>
            <a:r>
              <a:rPr lang="en-US" sz="1200" dirty="0">
                <a:solidFill>
                  <a:srgbClr val="000000"/>
                </a:solidFill>
              </a:rPr>
              <a:t>. </a:t>
            </a:r>
            <a:r>
              <a:rPr lang="en-US" sz="1200" dirty="0" err="1">
                <a:solidFill>
                  <a:srgbClr val="000000"/>
                </a:solidFill>
              </a:rPr>
              <a:t>Nws</a:t>
            </a:r>
            <a:r>
              <a:rPr lang="en-US" sz="1200" dirty="0">
                <a:solidFill>
                  <a:srgbClr val="000000"/>
                </a:solidFill>
              </a:rPr>
              <a:t> zoo li </a:t>
            </a:r>
            <a:r>
              <a:rPr lang="en-US" sz="1200" dirty="0" err="1">
                <a:solidFill>
                  <a:srgbClr val="000000"/>
                </a:solidFill>
              </a:rPr>
              <a:t>cas</a:t>
            </a:r>
            <a:r>
              <a:rPr lang="en-US" sz="1200" dirty="0">
                <a:solidFill>
                  <a:srgbClr val="000000"/>
                </a:solidFill>
              </a:rPr>
              <a:t>. </a:t>
            </a:r>
            <a:r>
              <a:rPr lang="en-US" sz="1200" dirty="0" err="1">
                <a:solidFill>
                  <a:srgbClr val="000000"/>
                </a:solidFill>
              </a:rPr>
              <a:t>Peb</a:t>
            </a:r>
            <a:r>
              <a:rPr lang="en-US" sz="1200" dirty="0">
                <a:solidFill>
                  <a:srgbClr val="000000"/>
                </a:solidFill>
              </a:rPr>
              <a:t> </a:t>
            </a:r>
            <a:r>
              <a:rPr lang="en-US" sz="1200" dirty="0" err="1">
                <a:solidFill>
                  <a:srgbClr val="000000"/>
                </a:solidFill>
              </a:rPr>
              <a:t>paub</a:t>
            </a:r>
            <a:r>
              <a:rPr lang="en-US" sz="1200" dirty="0">
                <a:solidFill>
                  <a:srgbClr val="000000"/>
                </a:solidFill>
              </a:rPr>
              <a:t> </a:t>
            </a:r>
            <a:r>
              <a:rPr lang="en-US" sz="1200" dirty="0" err="1">
                <a:solidFill>
                  <a:srgbClr val="000000"/>
                </a:solidFill>
              </a:rPr>
              <a:t>thiab</a:t>
            </a:r>
            <a:r>
              <a:rPr lang="en-US" sz="1200" dirty="0">
                <a:solidFill>
                  <a:srgbClr val="000000"/>
                </a:solidFill>
              </a:rPr>
              <a:t> </a:t>
            </a:r>
            <a:r>
              <a:rPr lang="en-US" sz="1200" dirty="0" err="1">
                <a:solidFill>
                  <a:srgbClr val="000000"/>
                </a:solidFill>
              </a:rPr>
              <a:t>ntsia</a:t>
            </a:r>
            <a:r>
              <a:rPr lang="en-US" sz="1200" dirty="0">
                <a:solidFill>
                  <a:srgbClr val="000000"/>
                </a:solidFill>
              </a:rPr>
              <a:t> </a:t>
            </a:r>
            <a:r>
              <a:rPr lang="en-US" sz="1200" dirty="0" err="1">
                <a:solidFill>
                  <a:srgbClr val="000000"/>
                </a:solidFill>
              </a:rPr>
              <a:t>lub</a:t>
            </a:r>
            <a:r>
              <a:rPr lang="en-US" sz="1200" dirty="0">
                <a:solidFill>
                  <a:srgbClr val="000000"/>
                </a:solidFill>
              </a:rPr>
              <a:t> </a:t>
            </a:r>
            <a:r>
              <a:rPr lang="en-US" sz="1200" dirty="0" err="1">
                <a:solidFill>
                  <a:srgbClr val="000000"/>
                </a:solidFill>
              </a:rPr>
              <a:t>thooj</a:t>
            </a:r>
            <a:r>
              <a:rPr lang="en-US" sz="1200" dirty="0">
                <a:solidFill>
                  <a:srgbClr val="000000"/>
                </a:solidFill>
              </a:rPr>
              <a:t> </a:t>
            </a:r>
            <a:r>
              <a:rPr lang="en-US" sz="1200" dirty="0" err="1">
                <a:solidFill>
                  <a:srgbClr val="000000"/>
                </a:solidFill>
              </a:rPr>
              <a:t>pob</a:t>
            </a:r>
            <a:r>
              <a:rPr lang="en-US" sz="1200" dirty="0">
                <a:solidFill>
                  <a:srgbClr val="000000"/>
                </a:solidFill>
              </a:rPr>
              <a:t> </a:t>
            </a:r>
            <a:r>
              <a:rPr lang="en-US" sz="1200" dirty="0" err="1">
                <a:solidFill>
                  <a:srgbClr val="000000"/>
                </a:solidFill>
              </a:rPr>
              <a:t>daus</a:t>
            </a:r>
            <a:r>
              <a:rPr lang="en-US" sz="1200" dirty="0">
                <a:solidFill>
                  <a:srgbClr val="000000"/>
                </a:solidFill>
              </a:rPr>
              <a:t>- </a:t>
            </a:r>
            <a:r>
              <a:rPr lang="en-US" sz="1200" dirty="0" err="1">
                <a:solidFill>
                  <a:srgbClr val="000000"/>
                </a:solidFill>
              </a:rPr>
              <a:t>nws</a:t>
            </a:r>
            <a:r>
              <a:rPr lang="en-US" sz="1200" dirty="0">
                <a:solidFill>
                  <a:srgbClr val="000000"/>
                </a:solidFill>
              </a:rPr>
              <a:t> </a:t>
            </a:r>
            <a:r>
              <a:rPr lang="en-US" sz="1200" dirty="0" err="1">
                <a:solidFill>
                  <a:srgbClr val="000000"/>
                </a:solidFill>
              </a:rPr>
              <a:t>muaj</a:t>
            </a:r>
            <a:r>
              <a:rPr lang="en-US" sz="1200" dirty="0">
                <a:solidFill>
                  <a:srgbClr val="000000"/>
                </a:solidFill>
              </a:rPr>
              <a:t> </a:t>
            </a:r>
            <a:r>
              <a:rPr lang="en-US" sz="1200" dirty="0" err="1">
                <a:solidFill>
                  <a:srgbClr val="000000"/>
                </a:solidFill>
              </a:rPr>
              <a:t>ob</a:t>
            </a:r>
            <a:r>
              <a:rPr lang="en-US" sz="1200" dirty="0">
                <a:solidFill>
                  <a:srgbClr val="000000"/>
                </a:solidFill>
              </a:rPr>
              <a:t> sab.  </a:t>
            </a:r>
            <a:r>
              <a:rPr lang="en-US" sz="1200" dirty="0" err="1">
                <a:solidFill>
                  <a:srgbClr val="000000"/>
                </a:solidFill>
              </a:rPr>
              <a:t>Ib</a:t>
            </a:r>
            <a:r>
              <a:rPr lang="en-US" sz="1200" dirty="0">
                <a:solidFill>
                  <a:srgbClr val="000000"/>
                </a:solidFill>
              </a:rPr>
              <a:t> sab </a:t>
            </a:r>
            <a:r>
              <a:rPr lang="en-US" sz="1200" dirty="0" err="1">
                <a:solidFill>
                  <a:srgbClr val="000000"/>
                </a:solidFill>
              </a:rPr>
              <a:t>nyob</a:t>
            </a:r>
            <a:r>
              <a:rPr lang="en-US" sz="1200" dirty="0">
                <a:solidFill>
                  <a:srgbClr val="000000"/>
                </a:solidFill>
              </a:rPr>
              <a:t> </a:t>
            </a:r>
            <a:r>
              <a:rPr lang="en-US" sz="1200" dirty="0" err="1">
                <a:solidFill>
                  <a:srgbClr val="000000"/>
                </a:solidFill>
              </a:rPr>
              <a:t>saum</a:t>
            </a:r>
            <a:r>
              <a:rPr lang="en-US" sz="1200" dirty="0">
                <a:solidFill>
                  <a:srgbClr val="000000"/>
                </a:solidFill>
              </a:rPr>
              <a:t> </a:t>
            </a:r>
            <a:r>
              <a:rPr lang="en-US" sz="1200" dirty="0" err="1">
                <a:solidFill>
                  <a:srgbClr val="000000"/>
                </a:solidFill>
              </a:rPr>
              <a:t>plaim</a:t>
            </a:r>
            <a:r>
              <a:rPr lang="en-US" sz="1200" dirty="0">
                <a:solidFill>
                  <a:srgbClr val="000000"/>
                </a:solidFill>
              </a:rPr>
              <a:t> </a:t>
            </a:r>
            <a:r>
              <a:rPr lang="en-US" sz="1200" dirty="0" err="1">
                <a:solidFill>
                  <a:srgbClr val="000000"/>
                </a:solidFill>
              </a:rPr>
              <a:t>dej</a:t>
            </a:r>
            <a:r>
              <a:rPr lang="en-US" sz="1200" dirty="0">
                <a:solidFill>
                  <a:srgbClr val="000000"/>
                </a:solidFill>
              </a:rPr>
              <a:t> ho </a:t>
            </a:r>
            <a:r>
              <a:rPr lang="en-US" sz="1200" dirty="0" err="1">
                <a:solidFill>
                  <a:srgbClr val="000000"/>
                </a:solidFill>
              </a:rPr>
              <a:t>ib</a:t>
            </a:r>
            <a:r>
              <a:rPr lang="en-US" sz="1200" dirty="0">
                <a:solidFill>
                  <a:srgbClr val="000000"/>
                </a:solidFill>
              </a:rPr>
              <a:t> sab </a:t>
            </a:r>
            <a:r>
              <a:rPr lang="en-US" sz="1200" dirty="0" err="1">
                <a:solidFill>
                  <a:srgbClr val="000000"/>
                </a:solidFill>
              </a:rPr>
              <a:t>nyob</a:t>
            </a:r>
            <a:r>
              <a:rPr lang="en-US" sz="1200" dirty="0">
                <a:solidFill>
                  <a:srgbClr val="000000"/>
                </a:solidFill>
              </a:rPr>
              <a:t> </a:t>
            </a:r>
            <a:r>
              <a:rPr lang="en-US" sz="1200" dirty="0" err="1">
                <a:solidFill>
                  <a:srgbClr val="000000"/>
                </a:solidFill>
              </a:rPr>
              <a:t>ruab</a:t>
            </a:r>
            <a:r>
              <a:rPr lang="en-US" sz="1200" dirty="0">
                <a:solidFill>
                  <a:srgbClr val="000000"/>
                </a:solidFill>
              </a:rPr>
              <a:t> deg. Sab </a:t>
            </a:r>
            <a:r>
              <a:rPr lang="en-US" sz="1200" dirty="0" err="1">
                <a:solidFill>
                  <a:srgbClr val="000000"/>
                </a:solidFill>
              </a:rPr>
              <a:t>nyob</a:t>
            </a:r>
            <a:r>
              <a:rPr lang="en-US" sz="1200" dirty="0">
                <a:solidFill>
                  <a:srgbClr val="000000"/>
                </a:solidFill>
              </a:rPr>
              <a:t> </a:t>
            </a:r>
            <a:r>
              <a:rPr lang="en-US" sz="1200" dirty="0" err="1">
                <a:solidFill>
                  <a:srgbClr val="000000"/>
                </a:solidFill>
              </a:rPr>
              <a:t>ruab</a:t>
            </a:r>
            <a:r>
              <a:rPr lang="en-US" sz="1200" dirty="0">
                <a:solidFill>
                  <a:srgbClr val="000000"/>
                </a:solidFill>
              </a:rPr>
              <a:t> deg </a:t>
            </a:r>
            <a:r>
              <a:rPr lang="en-US" sz="1200" dirty="0" err="1">
                <a:solidFill>
                  <a:srgbClr val="000000"/>
                </a:solidFill>
              </a:rPr>
              <a:t>loj</a:t>
            </a:r>
            <a:r>
              <a:rPr lang="en-US" sz="1200" dirty="0">
                <a:solidFill>
                  <a:srgbClr val="000000"/>
                </a:solidFill>
              </a:rPr>
              <a:t> </a:t>
            </a:r>
            <a:r>
              <a:rPr lang="en-US" sz="1200" dirty="0" err="1">
                <a:solidFill>
                  <a:srgbClr val="000000"/>
                </a:solidFill>
              </a:rPr>
              <a:t>tshaj</a:t>
            </a:r>
            <a:r>
              <a:rPr lang="en-US" sz="1200" dirty="0">
                <a:solidFill>
                  <a:srgbClr val="000000"/>
                </a:solidFill>
              </a:rPr>
              <a:t> </a:t>
            </a:r>
            <a:r>
              <a:rPr lang="en-US" sz="1200" dirty="0" err="1">
                <a:solidFill>
                  <a:srgbClr val="000000"/>
                </a:solidFill>
              </a:rPr>
              <a:t>thooj</a:t>
            </a:r>
            <a:r>
              <a:rPr lang="en-US" sz="1200" dirty="0">
                <a:solidFill>
                  <a:srgbClr val="000000"/>
                </a:solidFill>
              </a:rPr>
              <a:t> </a:t>
            </a:r>
            <a:r>
              <a:rPr lang="en-US" sz="1200" dirty="0" err="1">
                <a:solidFill>
                  <a:srgbClr val="000000"/>
                </a:solidFill>
              </a:rPr>
              <a:t>pob</a:t>
            </a:r>
            <a:r>
              <a:rPr lang="en-US" sz="1200" dirty="0">
                <a:solidFill>
                  <a:srgbClr val="000000"/>
                </a:solidFill>
              </a:rPr>
              <a:t> </a:t>
            </a:r>
            <a:r>
              <a:rPr lang="en-US" sz="1200" dirty="0" err="1">
                <a:solidFill>
                  <a:srgbClr val="000000"/>
                </a:solidFill>
              </a:rPr>
              <a:t>daus</a:t>
            </a:r>
            <a:r>
              <a:rPr lang="en-US" sz="1200" dirty="0">
                <a:solidFill>
                  <a:srgbClr val="000000"/>
                </a:solidFill>
              </a:rPr>
              <a:t> </a:t>
            </a:r>
            <a:r>
              <a:rPr lang="en-US" sz="1200" dirty="0" err="1">
                <a:solidFill>
                  <a:srgbClr val="000000"/>
                </a:solidFill>
              </a:rPr>
              <a:t>saum</a:t>
            </a:r>
            <a:r>
              <a:rPr lang="en-US" sz="1200" dirty="0">
                <a:solidFill>
                  <a:srgbClr val="000000"/>
                </a:solidFill>
              </a:rPr>
              <a:t> </a:t>
            </a:r>
            <a:r>
              <a:rPr lang="en-US" sz="1200" dirty="0" err="1">
                <a:solidFill>
                  <a:srgbClr val="000000"/>
                </a:solidFill>
              </a:rPr>
              <a:t>plaim</a:t>
            </a:r>
            <a:r>
              <a:rPr lang="en-US" sz="1200" dirty="0">
                <a:solidFill>
                  <a:srgbClr val="000000"/>
                </a:solidFill>
              </a:rPr>
              <a:t> </a:t>
            </a:r>
            <a:r>
              <a:rPr lang="en-US" sz="1200" dirty="0" err="1">
                <a:solidFill>
                  <a:srgbClr val="000000"/>
                </a:solidFill>
              </a:rPr>
              <a:t>dej</a:t>
            </a:r>
            <a:r>
              <a:rPr lang="en-US" sz="1200" dirty="0">
                <a:solidFill>
                  <a:srgbClr val="000000"/>
                </a:solidFill>
              </a:rPr>
              <a:t>.   </a:t>
            </a:r>
            <a:r>
              <a:rPr lang="en-US" sz="1200" dirty="0" err="1">
                <a:solidFill>
                  <a:srgbClr val="000000"/>
                </a:solidFill>
              </a:rPr>
              <a:t>Thooj</a:t>
            </a:r>
            <a:r>
              <a:rPr lang="en-US" sz="1200" dirty="0">
                <a:solidFill>
                  <a:srgbClr val="000000"/>
                </a:solidFill>
              </a:rPr>
              <a:t> </a:t>
            </a:r>
            <a:r>
              <a:rPr lang="en-US" sz="1200" dirty="0" err="1">
                <a:solidFill>
                  <a:srgbClr val="000000"/>
                </a:solidFill>
              </a:rPr>
              <a:t>pob</a:t>
            </a:r>
            <a:r>
              <a:rPr lang="en-US" sz="1200" dirty="0">
                <a:solidFill>
                  <a:srgbClr val="000000"/>
                </a:solidFill>
              </a:rPr>
              <a:t> </a:t>
            </a:r>
            <a:r>
              <a:rPr lang="en-US" sz="1200" dirty="0" err="1">
                <a:solidFill>
                  <a:srgbClr val="000000"/>
                </a:solidFill>
              </a:rPr>
              <a:t>daus</a:t>
            </a:r>
            <a:r>
              <a:rPr lang="en-US" sz="1200" dirty="0">
                <a:solidFill>
                  <a:srgbClr val="000000"/>
                </a:solidFill>
              </a:rPr>
              <a:t> </a:t>
            </a:r>
            <a:r>
              <a:rPr lang="en-US" sz="1200" dirty="0" err="1">
                <a:solidFill>
                  <a:srgbClr val="000000"/>
                </a:solidFill>
              </a:rPr>
              <a:t>piv</a:t>
            </a:r>
            <a:r>
              <a:rPr lang="en-US" sz="1200" dirty="0">
                <a:solidFill>
                  <a:srgbClr val="000000"/>
                </a:solidFill>
              </a:rPr>
              <a:t> </a:t>
            </a:r>
            <a:r>
              <a:rPr lang="en-US" sz="1200" dirty="0" err="1">
                <a:solidFill>
                  <a:srgbClr val="000000"/>
                </a:solidFill>
              </a:rPr>
              <a:t>txwv</a:t>
            </a:r>
            <a:r>
              <a:rPr lang="en-US" sz="1200" dirty="0">
                <a:solidFill>
                  <a:srgbClr val="000000"/>
                </a:solidFill>
              </a:rPr>
              <a:t> no </a:t>
            </a:r>
            <a:r>
              <a:rPr lang="en-US" sz="1200" dirty="0" err="1">
                <a:solidFill>
                  <a:srgbClr val="000000"/>
                </a:solidFill>
              </a:rPr>
              <a:t>qhia</a:t>
            </a:r>
            <a:r>
              <a:rPr lang="en-US" sz="1200" dirty="0">
                <a:solidFill>
                  <a:srgbClr val="000000"/>
                </a:solidFill>
              </a:rPr>
              <a:t> tau </a:t>
            </a:r>
            <a:r>
              <a:rPr lang="en-US" sz="1200" dirty="0" err="1">
                <a:solidFill>
                  <a:srgbClr val="000000"/>
                </a:solidFill>
              </a:rPr>
              <a:t>hais</a:t>
            </a:r>
            <a:r>
              <a:rPr lang="en-US" sz="1200" dirty="0">
                <a:solidFill>
                  <a:srgbClr val="000000"/>
                </a:solidFill>
              </a:rPr>
              <a:t> </a:t>
            </a:r>
            <a:r>
              <a:rPr lang="en-US" sz="1200" dirty="0" err="1">
                <a:solidFill>
                  <a:srgbClr val="000000"/>
                </a:solidFill>
              </a:rPr>
              <a:t>tias</a:t>
            </a:r>
            <a:r>
              <a:rPr lang="en-US" sz="1200" dirty="0">
                <a:solidFill>
                  <a:srgbClr val="000000"/>
                </a:solidFill>
              </a:rPr>
              <a:t> </a:t>
            </a:r>
            <a:r>
              <a:rPr lang="en-US" sz="1200" dirty="0" err="1">
                <a:solidFill>
                  <a:srgbClr val="000000"/>
                </a:solidFill>
              </a:rPr>
              <a:t>qhov</a:t>
            </a:r>
            <a:r>
              <a:rPr lang="en-US" sz="1200" dirty="0">
                <a:solidFill>
                  <a:srgbClr val="000000"/>
                </a:solidFill>
              </a:rPr>
              <a:t> </a:t>
            </a:r>
            <a:r>
              <a:rPr lang="en-US" sz="1200" dirty="0" err="1">
                <a:solidFill>
                  <a:srgbClr val="000000"/>
                </a:solidFill>
              </a:rPr>
              <a:t>paub</a:t>
            </a:r>
            <a:r>
              <a:rPr lang="en-US" sz="1200" dirty="0">
                <a:solidFill>
                  <a:srgbClr val="000000"/>
                </a:solidFill>
              </a:rPr>
              <a:t> </a:t>
            </a:r>
            <a:r>
              <a:rPr lang="en-US" sz="1200" dirty="0" err="1">
                <a:solidFill>
                  <a:srgbClr val="000000"/>
                </a:solidFill>
              </a:rPr>
              <a:t>thiab</a:t>
            </a:r>
            <a:r>
              <a:rPr lang="en-US" sz="1200" dirty="0">
                <a:solidFill>
                  <a:srgbClr val="000000"/>
                </a:solidFill>
              </a:rPr>
              <a:t> </a:t>
            </a:r>
            <a:r>
              <a:rPr lang="en-US" sz="1200" dirty="0" err="1">
                <a:solidFill>
                  <a:srgbClr val="000000"/>
                </a:solidFill>
              </a:rPr>
              <a:t>txawj</a:t>
            </a:r>
            <a:r>
              <a:rPr lang="en-US" sz="1200" dirty="0">
                <a:solidFill>
                  <a:srgbClr val="000000"/>
                </a:solidFill>
              </a:rPr>
              <a:t> </a:t>
            </a:r>
            <a:r>
              <a:rPr lang="en-US" sz="1200" dirty="0" err="1">
                <a:solidFill>
                  <a:srgbClr val="000000"/>
                </a:solidFill>
              </a:rPr>
              <a:t>ntawv</a:t>
            </a:r>
            <a:r>
              <a:rPr lang="en-US" sz="1200" dirty="0">
                <a:solidFill>
                  <a:srgbClr val="000000"/>
                </a:solidFill>
              </a:rPr>
              <a:t> </a:t>
            </a:r>
            <a:r>
              <a:rPr lang="en-US" sz="1200" dirty="0" err="1">
                <a:solidFill>
                  <a:srgbClr val="000000"/>
                </a:solidFill>
              </a:rPr>
              <a:t>kev</a:t>
            </a:r>
            <a:r>
              <a:rPr lang="en-US" sz="1200" dirty="0">
                <a:solidFill>
                  <a:srgbClr val="000000"/>
                </a:solidFill>
              </a:rPr>
              <a:t> </a:t>
            </a:r>
            <a:r>
              <a:rPr lang="en-US" sz="1200" dirty="0" err="1">
                <a:solidFill>
                  <a:srgbClr val="000000"/>
                </a:solidFill>
              </a:rPr>
              <a:t>kawm</a:t>
            </a:r>
            <a:r>
              <a:rPr lang="en-US" sz="1200" dirty="0">
                <a:solidFill>
                  <a:srgbClr val="000000"/>
                </a:solidFill>
              </a:rPr>
              <a:t> </a:t>
            </a:r>
            <a:r>
              <a:rPr lang="en-US" sz="1200" dirty="0" err="1">
                <a:solidFill>
                  <a:srgbClr val="000000"/>
                </a:solidFill>
              </a:rPr>
              <a:t>lus</a:t>
            </a:r>
            <a:r>
              <a:rPr lang="en-US" sz="1200" dirty="0">
                <a:solidFill>
                  <a:srgbClr val="000000"/>
                </a:solidFill>
              </a:rPr>
              <a:t> zoo </a:t>
            </a:r>
            <a:r>
              <a:rPr lang="en-US" sz="1200" dirty="0" err="1">
                <a:solidFill>
                  <a:srgbClr val="000000"/>
                </a:solidFill>
              </a:rPr>
              <a:t>tshaj</a:t>
            </a:r>
            <a:r>
              <a:rPr lang="en-US" sz="1200" dirty="0">
                <a:solidFill>
                  <a:srgbClr val="000000"/>
                </a:solidFill>
              </a:rPr>
              <a:t> </a:t>
            </a:r>
            <a:r>
              <a:rPr lang="en-US" sz="1200" dirty="0" err="1">
                <a:solidFill>
                  <a:srgbClr val="000000"/>
                </a:solidFill>
              </a:rPr>
              <a:t>yog</a:t>
            </a:r>
            <a:r>
              <a:rPr lang="en-US" sz="1200" dirty="0">
                <a:solidFill>
                  <a:srgbClr val="000000"/>
                </a:solidFill>
              </a:rPr>
              <a:t> </a:t>
            </a:r>
            <a:r>
              <a:rPr lang="en-US" sz="1200" dirty="0" err="1">
                <a:solidFill>
                  <a:srgbClr val="000000"/>
                </a:solidFill>
              </a:rPr>
              <a:t>nyob</a:t>
            </a:r>
            <a:r>
              <a:rPr lang="en-US" sz="1200" dirty="0">
                <a:solidFill>
                  <a:srgbClr val="000000"/>
                </a:solidFill>
              </a:rPr>
              <a:t> sab </a:t>
            </a:r>
            <a:r>
              <a:rPr lang="en-US" sz="1200" dirty="0" err="1">
                <a:solidFill>
                  <a:srgbClr val="000000"/>
                </a:solidFill>
              </a:rPr>
              <a:t>hauv</a:t>
            </a:r>
            <a:r>
              <a:rPr lang="en-US" sz="1200" dirty="0">
                <a:solidFill>
                  <a:srgbClr val="000000"/>
                </a:solidFill>
              </a:rPr>
              <a:t> </a:t>
            </a:r>
            <a:r>
              <a:rPr lang="en-US" sz="1200" dirty="0" err="1">
                <a:solidFill>
                  <a:srgbClr val="000000"/>
                </a:solidFill>
              </a:rPr>
              <a:t>ruab</a:t>
            </a:r>
            <a:r>
              <a:rPr lang="en-US" sz="1200" dirty="0">
                <a:solidFill>
                  <a:srgbClr val="000000"/>
                </a:solidFill>
              </a:rPr>
              <a:t> deg.  Hos sab </a:t>
            </a:r>
            <a:r>
              <a:rPr lang="en-US" sz="1200" dirty="0" err="1">
                <a:solidFill>
                  <a:srgbClr val="000000"/>
                </a:solidFill>
              </a:rPr>
              <a:t>saum</a:t>
            </a:r>
            <a:r>
              <a:rPr lang="en-US" sz="1200" dirty="0">
                <a:solidFill>
                  <a:srgbClr val="000000"/>
                </a:solidFill>
              </a:rPr>
              <a:t> </a:t>
            </a:r>
            <a:r>
              <a:rPr lang="en-US" sz="1200" dirty="0" err="1">
                <a:solidFill>
                  <a:srgbClr val="000000"/>
                </a:solidFill>
              </a:rPr>
              <a:t>thooj</a:t>
            </a:r>
            <a:r>
              <a:rPr lang="en-US" sz="1200" dirty="0">
                <a:solidFill>
                  <a:srgbClr val="000000"/>
                </a:solidFill>
              </a:rPr>
              <a:t> </a:t>
            </a:r>
            <a:r>
              <a:rPr lang="en-US" sz="1200" dirty="0" err="1">
                <a:solidFill>
                  <a:srgbClr val="000000"/>
                </a:solidFill>
              </a:rPr>
              <a:t>pob</a:t>
            </a:r>
            <a:r>
              <a:rPr lang="en-US" sz="1200" dirty="0">
                <a:solidFill>
                  <a:srgbClr val="000000"/>
                </a:solidFill>
              </a:rPr>
              <a:t> </a:t>
            </a:r>
            <a:r>
              <a:rPr lang="en-US" sz="1200" dirty="0" err="1">
                <a:solidFill>
                  <a:srgbClr val="000000"/>
                </a:solidFill>
              </a:rPr>
              <a:t>daus</a:t>
            </a:r>
            <a:r>
              <a:rPr lang="en-US" sz="1200" dirty="0">
                <a:solidFill>
                  <a:srgbClr val="000000"/>
                </a:solidFill>
              </a:rPr>
              <a:t> </a:t>
            </a:r>
            <a:r>
              <a:rPr lang="en-US" sz="1200" dirty="0" err="1">
                <a:solidFill>
                  <a:srgbClr val="000000"/>
                </a:solidFill>
              </a:rPr>
              <a:t>yog</a:t>
            </a:r>
            <a:r>
              <a:rPr lang="en-US" sz="1200" dirty="0">
                <a:solidFill>
                  <a:srgbClr val="000000"/>
                </a:solidFill>
              </a:rPr>
              <a:t> </a:t>
            </a:r>
            <a:r>
              <a:rPr lang="en-US" sz="1200" dirty="0" err="1">
                <a:solidFill>
                  <a:srgbClr val="000000"/>
                </a:solidFill>
              </a:rPr>
              <a:t>qhov</a:t>
            </a:r>
            <a:r>
              <a:rPr lang="en-US" sz="1200" dirty="0">
                <a:solidFill>
                  <a:srgbClr val="000000"/>
                </a:solidFill>
              </a:rPr>
              <a:t> </a:t>
            </a:r>
            <a:r>
              <a:rPr lang="en-US" sz="1200" dirty="0" err="1">
                <a:solidFill>
                  <a:srgbClr val="000000"/>
                </a:solidFill>
              </a:rPr>
              <a:t>neeg</a:t>
            </a:r>
            <a:r>
              <a:rPr lang="en-US" sz="1200" dirty="0">
                <a:solidFill>
                  <a:srgbClr val="000000"/>
                </a:solidFill>
              </a:rPr>
              <a:t> pom </a:t>
            </a:r>
            <a:r>
              <a:rPr lang="en-US" sz="1200" dirty="0" err="1">
                <a:solidFill>
                  <a:srgbClr val="000000"/>
                </a:solidFill>
              </a:rPr>
              <a:t>thiab</a:t>
            </a:r>
            <a:r>
              <a:rPr lang="en-US" sz="1200" dirty="0">
                <a:solidFill>
                  <a:srgbClr val="000000"/>
                </a:solidFill>
              </a:rPr>
              <a:t> </a:t>
            </a:r>
            <a:r>
              <a:rPr lang="en-US" sz="1200" dirty="0" err="1">
                <a:solidFill>
                  <a:srgbClr val="000000"/>
                </a:solidFill>
              </a:rPr>
              <a:t>paub</a:t>
            </a:r>
            <a:r>
              <a:rPr lang="en-US" sz="1200" dirty="0">
                <a:solidFill>
                  <a:srgbClr val="000000"/>
                </a:solidFill>
              </a:rPr>
              <a:t> </a:t>
            </a:r>
            <a:r>
              <a:rPr lang="en-US" sz="1200" dirty="0" err="1">
                <a:solidFill>
                  <a:srgbClr val="000000"/>
                </a:solidFill>
              </a:rPr>
              <a:t>txog</a:t>
            </a:r>
            <a:r>
              <a:rPr lang="en-US" sz="1200" dirty="0">
                <a:solidFill>
                  <a:srgbClr val="000000"/>
                </a:solidFill>
              </a:rPr>
              <a:t> </a:t>
            </a:r>
            <a:r>
              <a:rPr lang="en-US" sz="1200" dirty="0" err="1">
                <a:solidFill>
                  <a:srgbClr val="000000"/>
                </a:solidFill>
              </a:rPr>
              <a:t>cov</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kawm</a:t>
            </a:r>
            <a:r>
              <a:rPr lang="en-US" sz="1200" dirty="0">
                <a:solidFill>
                  <a:srgbClr val="000000"/>
                </a:solidFill>
              </a:rPr>
              <a:t> zoo li </a:t>
            </a:r>
            <a:r>
              <a:rPr lang="en-US" sz="1200" dirty="0" err="1">
                <a:solidFill>
                  <a:srgbClr val="000000"/>
                </a:solidFill>
              </a:rPr>
              <a:t>cas</a:t>
            </a:r>
            <a:r>
              <a:rPr lang="en-US" sz="1200" dirty="0">
                <a:solidFill>
                  <a:srgbClr val="000000"/>
                </a:solidFill>
              </a:rPr>
              <a:t> </a:t>
            </a:r>
            <a:r>
              <a:rPr lang="en-US" sz="1200" dirty="0" err="1">
                <a:solidFill>
                  <a:srgbClr val="000000"/>
                </a:solidFill>
              </a:rPr>
              <a:t>ntawm</a:t>
            </a:r>
            <a:r>
              <a:rPr lang="en-US" sz="1200" dirty="0">
                <a:solidFill>
                  <a:srgbClr val="000000"/>
                </a:solidFill>
              </a:rPr>
              <a:t> </a:t>
            </a:r>
            <a:r>
              <a:rPr lang="en-US" sz="1200" dirty="0" err="1">
                <a:solidFill>
                  <a:srgbClr val="000000"/>
                </a:solidFill>
              </a:rPr>
              <a:t>ob</a:t>
            </a:r>
            <a:r>
              <a:rPr lang="en-US" sz="1200" dirty="0">
                <a:solidFill>
                  <a:srgbClr val="000000"/>
                </a:solidFill>
              </a:rPr>
              <a:t> </a:t>
            </a:r>
            <a:r>
              <a:rPr lang="en-US" sz="1200" dirty="0" err="1">
                <a:solidFill>
                  <a:srgbClr val="000000"/>
                </a:solidFill>
              </a:rPr>
              <a:t>hom</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Ntawm</a:t>
            </a:r>
            <a:r>
              <a:rPr lang="en-US" sz="1200" dirty="0">
                <a:solidFill>
                  <a:srgbClr val="000000"/>
                </a:solidFill>
              </a:rPr>
              <a:t> </a:t>
            </a:r>
            <a:r>
              <a:rPr lang="en-US" sz="1200" dirty="0" err="1">
                <a:solidFill>
                  <a:srgbClr val="000000"/>
                </a:solidFill>
              </a:rPr>
              <a:t>nov</a:t>
            </a:r>
            <a:r>
              <a:rPr lang="en-US" sz="1200" dirty="0">
                <a:solidFill>
                  <a:srgbClr val="000000"/>
                </a:solidFill>
              </a:rPr>
              <a:t>  </a:t>
            </a:r>
            <a:r>
              <a:rPr lang="en-US" sz="1200" dirty="0" err="1">
                <a:solidFill>
                  <a:srgbClr val="000000"/>
                </a:solidFill>
              </a:rPr>
              <a:t>qhia</a:t>
            </a:r>
            <a:r>
              <a:rPr lang="en-US" sz="1200" dirty="0">
                <a:solidFill>
                  <a:srgbClr val="000000"/>
                </a:solidFill>
              </a:rPr>
              <a:t> </a:t>
            </a:r>
            <a:r>
              <a:rPr lang="en-US" sz="1200" dirty="0" err="1">
                <a:solidFill>
                  <a:srgbClr val="000000"/>
                </a:solidFill>
              </a:rPr>
              <a:t>tias</a:t>
            </a:r>
            <a:r>
              <a:rPr lang="en-US" sz="1200" dirty="0">
                <a:solidFill>
                  <a:srgbClr val="000000"/>
                </a:solidFill>
              </a:rPr>
              <a:t> </a:t>
            </a:r>
            <a:r>
              <a:rPr lang="en-US" sz="1200" dirty="0" err="1">
                <a:solidFill>
                  <a:srgbClr val="000000"/>
                </a:solidFill>
              </a:rPr>
              <a:t>ob</a:t>
            </a:r>
            <a:r>
              <a:rPr lang="en-US" sz="1200" dirty="0">
                <a:solidFill>
                  <a:srgbClr val="000000"/>
                </a:solidFill>
              </a:rPr>
              <a:t> </a:t>
            </a:r>
            <a:r>
              <a:rPr lang="en-US" sz="1200" dirty="0" err="1">
                <a:solidFill>
                  <a:srgbClr val="000000"/>
                </a:solidFill>
              </a:rPr>
              <a:t>hom</a:t>
            </a:r>
            <a:r>
              <a:rPr lang="en-US" sz="1200" dirty="0">
                <a:solidFill>
                  <a:srgbClr val="000000"/>
                </a:solidFill>
              </a:rPr>
              <a:t> </a:t>
            </a:r>
            <a:r>
              <a:rPr lang="en-US" sz="1200" dirty="0" err="1">
                <a:solidFill>
                  <a:srgbClr val="000000"/>
                </a:solidFill>
              </a:rPr>
              <a:t>lus</a:t>
            </a:r>
            <a:r>
              <a:rPr lang="en-US" sz="1200" dirty="0">
                <a:solidFill>
                  <a:srgbClr val="000000"/>
                </a:solidFill>
              </a:rPr>
              <a:t> sib </a:t>
            </a:r>
            <a:r>
              <a:rPr lang="en-US" sz="1200" dirty="0" err="1">
                <a:solidFill>
                  <a:srgbClr val="000000"/>
                </a:solidFill>
              </a:rPr>
              <a:t>txawv</a:t>
            </a:r>
            <a:r>
              <a:rPr lang="en-US" sz="1200" dirty="0">
                <a:solidFill>
                  <a:srgbClr val="000000"/>
                </a:solidFill>
              </a:rPr>
              <a:t> li </a:t>
            </a:r>
            <a:r>
              <a:rPr lang="en-US" sz="1200" dirty="0" err="1">
                <a:solidFill>
                  <a:srgbClr val="000000"/>
                </a:solidFill>
              </a:rPr>
              <a:t>cas</a:t>
            </a:r>
            <a:r>
              <a:rPr lang="en-US" sz="1200" dirty="0">
                <a:solidFill>
                  <a:srgbClr val="000000"/>
                </a:solidFill>
              </a:rPr>
              <a:t>. </a:t>
            </a:r>
            <a:r>
              <a:rPr lang="en-US" sz="1200" dirty="0" err="1">
                <a:solidFill>
                  <a:srgbClr val="000000"/>
                </a:solidFill>
              </a:rPr>
              <a:t>Piv</a:t>
            </a:r>
            <a:r>
              <a:rPr lang="en-US" sz="1200" dirty="0">
                <a:solidFill>
                  <a:srgbClr val="000000"/>
                </a:solidFill>
              </a:rPr>
              <a:t> </a:t>
            </a:r>
            <a:r>
              <a:rPr lang="en-US" sz="1200" dirty="0" err="1">
                <a:solidFill>
                  <a:srgbClr val="000000"/>
                </a:solidFill>
              </a:rPr>
              <a:t>txwv</a:t>
            </a:r>
            <a:r>
              <a:rPr lang="en-US" sz="1200" dirty="0">
                <a:solidFill>
                  <a:srgbClr val="000000"/>
                </a:solidFill>
              </a:rPr>
              <a:t> lo </a:t>
            </a:r>
            <a:r>
              <a:rPr lang="en-US" sz="1200" dirty="0" err="1">
                <a:solidFill>
                  <a:srgbClr val="000000"/>
                </a:solidFill>
              </a:rPr>
              <a:t>lus</a:t>
            </a:r>
            <a:r>
              <a:rPr lang="en-US" sz="1200" dirty="0">
                <a:solidFill>
                  <a:srgbClr val="000000"/>
                </a:solidFill>
              </a:rPr>
              <a:t> “ cow” </a:t>
            </a:r>
            <a:r>
              <a:rPr lang="en-US" sz="1200" dirty="0" err="1">
                <a:solidFill>
                  <a:srgbClr val="000000"/>
                </a:solidFill>
              </a:rPr>
              <a:t>tsis</a:t>
            </a:r>
            <a:r>
              <a:rPr lang="en-US" sz="1200" dirty="0">
                <a:solidFill>
                  <a:srgbClr val="000000"/>
                </a:solidFill>
              </a:rPr>
              <a:t> </a:t>
            </a:r>
            <a:r>
              <a:rPr lang="en-US" sz="1200" dirty="0" err="1">
                <a:solidFill>
                  <a:srgbClr val="000000"/>
                </a:solidFill>
              </a:rPr>
              <a:t>siv</a:t>
            </a:r>
            <a:r>
              <a:rPr lang="en-US" sz="1200" dirty="0">
                <a:solidFill>
                  <a:srgbClr val="000000"/>
                </a:solidFill>
              </a:rPr>
              <a:t> </a:t>
            </a:r>
            <a:r>
              <a:rPr lang="en-US" sz="1200" dirty="0" err="1">
                <a:solidFill>
                  <a:srgbClr val="000000"/>
                </a:solidFill>
              </a:rPr>
              <a:t>rau</a:t>
            </a:r>
            <a:r>
              <a:rPr lang="en-US" sz="1200" dirty="0">
                <a:solidFill>
                  <a:srgbClr val="000000"/>
                </a:solidFill>
              </a:rPr>
              <a:t> </a:t>
            </a:r>
            <a:r>
              <a:rPr lang="en-US" sz="1200" dirty="0" err="1">
                <a:solidFill>
                  <a:srgbClr val="000000"/>
                </a:solidFill>
              </a:rPr>
              <a:t>lwm</a:t>
            </a:r>
            <a:r>
              <a:rPr lang="en-US" sz="1200" dirty="0">
                <a:solidFill>
                  <a:srgbClr val="000000"/>
                </a:solidFill>
              </a:rPr>
              <a:t> </a:t>
            </a:r>
            <a:r>
              <a:rPr lang="en-US" sz="1200" dirty="0" err="1">
                <a:solidFill>
                  <a:srgbClr val="000000"/>
                </a:solidFill>
              </a:rPr>
              <a:t>haiv</a:t>
            </a:r>
            <a:r>
              <a:rPr lang="en-US" sz="1200" dirty="0">
                <a:solidFill>
                  <a:srgbClr val="000000"/>
                </a:solidFill>
              </a:rPr>
              <a:t> </a:t>
            </a:r>
            <a:r>
              <a:rPr lang="en-US" sz="1200" dirty="0" err="1">
                <a:solidFill>
                  <a:srgbClr val="000000"/>
                </a:solidFill>
              </a:rPr>
              <a:t>neeg</a:t>
            </a:r>
            <a:r>
              <a:rPr lang="en-US" sz="1200" dirty="0">
                <a:solidFill>
                  <a:srgbClr val="000000"/>
                </a:solidFill>
              </a:rPr>
              <a:t> </a:t>
            </a:r>
            <a:r>
              <a:rPr lang="en-US" sz="1200" dirty="0" err="1">
                <a:solidFill>
                  <a:srgbClr val="000000"/>
                </a:solidFill>
              </a:rPr>
              <a:t>cov</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tiam</a:t>
            </a:r>
            <a:r>
              <a:rPr lang="en-US" sz="1200" dirty="0">
                <a:solidFill>
                  <a:srgbClr val="000000"/>
                </a:solidFill>
              </a:rPr>
              <a:t> sis </a:t>
            </a:r>
            <a:r>
              <a:rPr lang="en-US" sz="1200" dirty="0" err="1">
                <a:solidFill>
                  <a:srgbClr val="000000"/>
                </a:solidFill>
              </a:rPr>
              <a:t>lub</a:t>
            </a:r>
            <a:r>
              <a:rPr lang="en-US" sz="1200" dirty="0">
                <a:solidFill>
                  <a:srgbClr val="000000"/>
                </a:solidFill>
              </a:rPr>
              <a:t> </a:t>
            </a:r>
            <a:r>
              <a:rPr lang="en-US" sz="1200" dirty="0" err="1">
                <a:solidFill>
                  <a:srgbClr val="000000"/>
                </a:solidFill>
              </a:rPr>
              <a:t>tswv</a:t>
            </a:r>
            <a:r>
              <a:rPr lang="en-US" sz="1200" dirty="0">
                <a:solidFill>
                  <a:srgbClr val="000000"/>
                </a:solidFill>
              </a:rPr>
              <a:t> </a:t>
            </a:r>
            <a:r>
              <a:rPr lang="en-US" sz="1200" dirty="0" err="1">
                <a:solidFill>
                  <a:srgbClr val="000000"/>
                </a:solidFill>
              </a:rPr>
              <a:t>yim</a:t>
            </a:r>
            <a:r>
              <a:rPr lang="en-US" sz="1200" dirty="0">
                <a:solidFill>
                  <a:srgbClr val="000000"/>
                </a:solidFill>
              </a:rPr>
              <a:t> </a:t>
            </a:r>
            <a:r>
              <a:rPr lang="en-US" sz="1200" dirty="0" err="1">
                <a:solidFill>
                  <a:srgbClr val="000000"/>
                </a:solidFill>
              </a:rPr>
              <a:t>ces</a:t>
            </a:r>
            <a:r>
              <a:rPr lang="en-US" sz="1200" dirty="0">
                <a:solidFill>
                  <a:srgbClr val="000000"/>
                </a:solidFill>
              </a:rPr>
              <a:t> </a:t>
            </a:r>
            <a:r>
              <a:rPr lang="en-US" sz="1200" dirty="0" err="1">
                <a:solidFill>
                  <a:srgbClr val="000000"/>
                </a:solidFill>
              </a:rPr>
              <a:t>yog</a:t>
            </a:r>
            <a:r>
              <a:rPr lang="en-US" sz="1200" dirty="0">
                <a:solidFill>
                  <a:srgbClr val="000000"/>
                </a:solidFill>
              </a:rPr>
              <a:t> </a:t>
            </a:r>
            <a:r>
              <a:rPr lang="en-US" sz="1200" dirty="0" err="1">
                <a:solidFill>
                  <a:srgbClr val="000000"/>
                </a:solidFill>
              </a:rPr>
              <a:t>hais</a:t>
            </a:r>
            <a:r>
              <a:rPr lang="en-US" sz="1200" dirty="0">
                <a:solidFill>
                  <a:srgbClr val="000000"/>
                </a:solidFill>
              </a:rPr>
              <a:t> </a:t>
            </a:r>
            <a:r>
              <a:rPr lang="en-US" sz="1200" dirty="0" err="1">
                <a:solidFill>
                  <a:srgbClr val="000000"/>
                </a:solidFill>
              </a:rPr>
              <a:t>tias</a:t>
            </a:r>
            <a:r>
              <a:rPr lang="en-US" sz="1200" dirty="0">
                <a:solidFill>
                  <a:srgbClr val="000000"/>
                </a:solidFill>
              </a:rPr>
              <a:t> </a:t>
            </a:r>
            <a:r>
              <a:rPr lang="en-US" sz="1200" dirty="0" err="1">
                <a:solidFill>
                  <a:srgbClr val="000000"/>
                </a:solidFill>
              </a:rPr>
              <a:t>yog</a:t>
            </a:r>
            <a:r>
              <a:rPr lang="en-US" sz="1200" dirty="0">
                <a:solidFill>
                  <a:srgbClr val="000000"/>
                </a:solidFill>
              </a:rPr>
              <a:t> </a:t>
            </a:r>
            <a:r>
              <a:rPr lang="en-US" sz="1200" dirty="0" err="1">
                <a:solidFill>
                  <a:srgbClr val="000000"/>
                </a:solidFill>
              </a:rPr>
              <a:t>tus</a:t>
            </a:r>
            <a:r>
              <a:rPr lang="en-US" sz="1200" dirty="0">
                <a:solidFill>
                  <a:srgbClr val="000000"/>
                </a:solidFill>
              </a:rPr>
              <a:t> </a:t>
            </a:r>
            <a:r>
              <a:rPr lang="en-US" sz="1200" dirty="0" err="1">
                <a:solidFill>
                  <a:srgbClr val="000000"/>
                </a:solidFill>
              </a:rPr>
              <a:t>tsiaj</a:t>
            </a:r>
            <a:r>
              <a:rPr lang="en-US" sz="1200" dirty="0">
                <a:solidFill>
                  <a:srgbClr val="000000"/>
                </a:solidFill>
              </a:rPr>
              <a:t> tib yam </a:t>
            </a:r>
            <a:r>
              <a:rPr lang="en-US" sz="1200" dirty="0" err="1">
                <a:solidFill>
                  <a:srgbClr val="000000"/>
                </a:solidFill>
              </a:rPr>
              <a:t>nkaus</a:t>
            </a:r>
            <a:r>
              <a:rPr lang="en-US" sz="1200" dirty="0">
                <a:solidFill>
                  <a:srgbClr val="000000"/>
                </a:solidFill>
              </a:rPr>
              <a:t>.  </a:t>
            </a:r>
            <a:r>
              <a:rPr lang="en-US" sz="1200" dirty="0" err="1">
                <a:solidFill>
                  <a:srgbClr val="000000"/>
                </a:solidFill>
              </a:rPr>
              <a:t>Qhov</a:t>
            </a:r>
            <a:r>
              <a:rPr lang="en-US" sz="1200" dirty="0">
                <a:solidFill>
                  <a:srgbClr val="000000"/>
                </a:solidFill>
              </a:rPr>
              <a:t> </a:t>
            </a:r>
            <a:r>
              <a:rPr lang="en-US" sz="1200" dirty="0" err="1">
                <a:solidFill>
                  <a:srgbClr val="000000"/>
                </a:solidFill>
              </a:rPr>
              <a:t>nov</a:t>
            </a:r>
            <a:r>
              <a:rPr lang="en-US" sz="1200" dirty="0">
                <a:solidFill>
                  <a:srgbClr val="000000"/>
                </a:solidFill>
              </a:rPr>
              <a:t> </a:t>
            </a:r>
            <a:r>
              <a:rPr lang="en-US" sz="1200" dirty="0" err="1">
                <a:solidFill>
                  <a:srgbClr val="000000"/>
                </a:solidFill>
              </a:rPr>
              <a:t>ces</a:t>
            </a:r>
            <a:r>
              <a:rPr lang="en-US" sz="1200" dirty="0">
                <a:solidFill>
                  <a:srgbClr val="000000"/>
                </a:solidFill>
              </a:rPr>
              <a:t> </a:t>
            </a:r>
            <a:r>
              <a:rPr lang="en-US" sz="1200" dirty="0" err="1">
                <a:solidFill>
                  <a:srgbClr val="000000"/>
                </a:solidFill>
              </a:rPr>
              <a:t>yog</a:t>
            </a:r>
            <a:r>
              <a:rPr lang="en-US" sz="1200" dirty="0">
                <a:solidFill>
                  <a:srgbClr val="000000"/>
                </a:solidFill>
              </a:rPr>
              <a:t> </a:t>
            </a:r>
            <a:r>
              <a:rPr lang="en-US" sz="1200" dirty="0" err="1">
                <a:solidFill>
                  <a:srgbClr val="000000"/>
                </a:solidFill>
              </a:rPr>
              <a:t>ib</a:t>
            </a:r>
            <a:r>
              <a:rPr lang="en-US" sz="1200" dirty="0">
                <a:solidFill>
                  <a:srgbClr val="000000"/>
                </a:solidFill>
              </a:rPr>
              <a:t> </a:t>
            </a:r>
            <a:r>
              <a:rPr lang="en-US" sz="1200" dirty="0" err="1">
                <a:solidFill>
                  <a:srgbClr val="000000"/>
                </a:solidFill>
              </a:rPr>
              <a:t>lub</a:t>
            </a:r>
            <a:r>
              <a:rPr lang="en-US" sz="1200" dirty="0">
                <a:solidFill>
                  <a:srgbClr val="000000"/>
                </a:solidFill>
              </a:rPr>
              <a:t> </a:t>
            </a:r>
            <a:r>
              <a:rPr lang="en-US" sz="1200" dirty="0" err="1">
                <a:solidFill>
                  <a:srgbClr val="000000"/>
                </a:solidFill>
              </a:rPr>
              <a:t>tswv</a:t>
            </a:r>
            <a:r>
              <a:rPr lang="en-US" sz="1200" dirty="0">
                <a:solidFill>
                  <a:srgbClr val="000000"/>
                </a:solidFill>
              </a:rPr>
              <a:t> </a:t>
            </a:r>
            <a:r>
              <a:rPr lang="en-US" sz="1200" dirty="0" err="1">
                <a:solidFill>
                  <a:srgbClr val="000000"/>
                </a:solidFill>
              </a:rPr>
              <a:t>yim</a:t>
            </a:r>
            <a:r>
              <a:rPr lang="en-US" sz="1200" dirty="0">
                <a:solidFill>
                  <a:srgbClr val="000000"/>
                </a:solidFill>
              </a:rPr>
              <a:t> </a:t>
            </a:r>
            <a:r>
              <a:rPr lang="en-US" sz="1200" dirty="0" err="1">
                <a:solidFill>
                  <a:srgbClr val="000000"/>
                </a:solidFill>
              </a:rPr>
              <a:t>coj</a:t>
            </a:r>
            <a:r>
              <a:rPr lang="en-US" sz="1200" dirty="0">
                <a:solidFill>
                  <a:srgbClr val="000000"/>
                </a:solidFill>
              </a:rPr>
              <a:t> </a:t>
            </a:r>
            <a:r>
              <a:rPr lang="en-US" sz="1200" dirty="0" err="1">
                <a:solidFill>
                  <a:srgbClr val="000000"/>
                </a:solidFill>
              </a:rPr>
              <a:t>mus</a:t>
            </a:r>
            <a:r>
              <a:rPr lang="en-US" sz="1200" dirty="0">
                <a:solidFill>
                  <a:srgbClr val="000000"/>
                </a:solidFill>
              </a:rPr>
              <a:t> </a:t>
            </a:r>
            <a:r>
              <a:rPr lang="en-US" sz="1200" dirty="0" err="1">
                <a:solidFill>
                  <a:srgbClr val="000000"/>
                </a:solidFill>
              </a:rPr>
              <a:t>siv</a:t>
            </a:r>
            <a:r>
              <a:rPr lang="en-US" sz="1200" dirty="0">
                <a:solidFill>
                  <a:srgbClr val="000000"/>
                </a:solidFill>
              </a:rPr>
              <a:t> tau </a:t>
            </a:r>
            <a:r>
              <a:rPr lang="en-US" sz="1200" dirty="0" err="1">
                <a:solidFill>
                  <a:srgbClr val="000000"/>
                </a:solidFill>
              </a:rPr>
              <a:t>thaum</a:t>
            </a:r>
            <a:r>
              <a:rPr lang="en-US" sz="1200" dirty="0">
                <a:solidFill>
                  <a:srgbClr val="000000"/>
                </a:solidFill>
              </a:rPr>
              <a:t> </a:t>
            </a:r>
            <a:r>
              <a:rPr lang="en-US" sz="1200" dirty="0" err="1">
                <a:solidFill>
                  <a:srgbClr val="000000"/>
                </a:solidFill>
              </a:rPr>
              <a:t>yus</a:t>
            </a:r>
            <a:r>
              <a:rPr lang="en-US" sz="1200" dirty="0">
                <a:solidFill>
                  <a:srgbClr val="000000"/>
                </a:solidFill>
              </a:rPr>
              <a:t> </a:t>
            </a:r>
            <a:r>
              <a:rPr lang="en-US" sz="1200" dirty="0" err="1">
                <a:solidFill>
                  <a:srgbClr val="000000"/>
                </a:solidFill>
              </a:rPr>
              <a:t>nyeem</a:t>
            </a:r>
            <a:r>
              <a:rPr lang="en-US" sz="1200" dirty="0">
                <a:solidFill>
                  <a:srgbClr val="000000"/>
                </a:solidFill>
              </a:rPr>
              <a:t> </a:t>
            </a:r>
            <a:r>
              <a:rPr lang="en-US" sz="1200" dirty="0" err="1">
                <a:solidFill>
                  <a:srgbClr val="000000"/>
                </a:solidFill>
              </a:rPr>
              <a:t>ntawv</a:t>
            </a:r>
            <a:r>
              <a:rPr lang="en-US" sz="1200" dirty="0">
                <a:solidFill>
                  <a:srgbClr val="000000"/>
                </a:solidFill>
              </a:rPr>
              <a:t>.  Tus me </a:t>
            </a:r>
            <a:r>
              <a:rPr lang="en-US" sz="1200" dirty="0" err="1">
                <a:solidFill>
                  <a:srgbClr val="000000"/>
                </a:solidFill>
              </a:rPr>
              <a:t>nyuam</a:t>
            </a:r>
            <a:r>
              <a:rPr lang="en-US" sz="1200" dirty="0">
                <a:solidFill>
                  <a:srgbClr val="000000"/>
                </a:solidFill>
              </a:rPr>
              <a:t> </a:t>
            </a:r>
            <a:r>
              <a:rPr lang="en-US" sz="1200" dirty="0" err="1">
                <a:solidFill>
                  <a:srgbClr val="000000"/>
                </a:solidFill>
              </a:rPr>
              <a:t>mev</a:t>
            </a:r>
            <a:r>
              <a:rPr lang="en-US" sz="1200" dirty="0">
                <a:solidFill>
                  <a:srgbClr val="000000"/>
                </a:solidFill>
              </a:rPr>
              <a:t> </a:t>
            </a:r>
            <a:r>
              <a:rPr lang="en-US" sz="1200" dirty="0" err="1">
                <a:solidFill>
                  <a:srgbClr val="000000"/>
                </a:solidFill>
              </a:rPr>
              <a:t>paub</a:t>
            </a:r>
            <a:r>
              <a:rPr lang="en-US" sz="1200" dirty="0">
                <a:solidFill>
                  <a:srgbClr val="000000"/>
                </a:solidFill>
              </a:rPr>
              <a:t> </a:t>
            </a:r>
            <a:r>
              <a:rPr lang="en-US" sz="1200" dirty="0" err="1">
                <a:solidFill>
                  <a:srgbClr val="000000"/>
                </a:solidFill>
              </a:rPr>
              <a:t>hais</a:t>
            </a:r>
            <a:r>
              <a:rPr lang="en-US" sz="1200" dirty="0">
                <a:solidFill>
                  <a:srgbClr val="000000"/>
                </a:solidFill>
              </a:rPr>
              <a:t> </a:t>
            </a:r>
            <a:r>
              <a:rPr lang="en-US" sz="1200" dirty="0" err="1">
                <a:solidFill>
                  <a:srgbClr val="000000"/>
                </a:solidFill>
              </a:rPr>
              <a:t>tias</a:t>
            </a:r>
            <a:r>
              <a:rPr lang="en-US" sz="1200" dirty="0">
                <a:solidFill>
                  <a:srgbClr val="000000"/>
                </a:solidFill>
              </a:rPr>
              <a:t>  </a:t>
            </a:r>
            <a:r>
              <a:rPr lang="en-US" sz="1200" dirty="0" err="1">
                <a:solidFill>
                  <a:srgbClr val="000000"/>
                </a:solidFill>
              </a:rPr>
              <a:t>vaca</a:t>
            </a:r>
            <a:r>
              <a:rPr lang="en-US" sz="1200" dirty="0">
                <a:solidFill>
                  <a:srgbClr val="000000"/>
                </a:solidFill>
              </a:rPr>
              <a:t> </a:t>
            </a:r>
            <a:r>
              <a:rPr lang="en-US" sz="1200" dirty="0" err="1">
                <a:solidFill>
                  <a:srgbClr val="000000"/>
                </a:solidFill>
              </a:rPr>
              <a:t>yog</a:t>
            </a:r>
            <a:r>
              <a:rPr lang="en-US" sz="1200" dirty="0">
                <a:solidFill>
                  <a:srgbClr val="000000"/>
                </a:solidFill>
              </a:rPr>
              <a:t>  </a:t>
            </a:r>
            <a:r>
              <a:rPr lang="en-US" sz="1200" dirty="0" err="1">
                <a:solidFill>
                  <a:srgbClr val="000000"/>
                </a:solidFill>
              </a:rPr>
              <a:t>nyuj</a:t>
            </a:r>
            <a:r>
              <a:rPr lang="en-US" sz="1200" dirty="0">
                <a:solidFill>
                  <a:srgbClr val="000000"/>
                </a:solidFill>
              </a:rPr>
              <a:t>,  </a:t>
            </a:r>
            <a:r>
              <a:rPr lang="en-US" sz="1200" dirty="0" err="1">
                <a:solidFill>
                  <a:srgbClr val="000000"/>
                </a:solidFill>
              </a:rPr>
              <a:t>ces</a:t>
            </a:r>
            <a:r>
              <a:rPr lang="en-US" sz="1200" dirty="0">
                <a:solidFill>
                  <a:srgbClr val="000000"/>
                </a:solidFill>
              </a:rPr>
              <a:t> </a:t>
            </a:r>
            <a:r>
              <a:rPr lang="en-US" sz="1200" dirty="0" err="1">
                <a:solidFill>
                  <a:srgbClr val="000000"/>
                </a:solidFill>
              </a:rPr>
              <a:t>tsis</a:t>
            </a:r>
            <a:r>
              <a:rPr lang="en-US" sz="1200" dirty="0">
                <a:solidFill>
                  <a:srgbClr val="000000"/>
                </a:solidFill>
              </a:rPr>
              <a:t> </a:t>
            </a:r>
            <a:r>
              <a:rPr lang="en-US" sz="1200" dirty="0" err="1">
                <a:solidFill>
                  <a:srgbClr val="000000"/>
                </a:solidFill>
              </a:rPr>
              <a:t>tas</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tseem</a:t>
            </a:r>
            <a:r>
              <a:rPr lang="en-US" sz="1200" dirty="0">
                <a:solidFill>
                  <a:srgbClr val="000000"/>
                </a:solidFill>
              </a:rPr>
              <a:t> </a:t>
            </a:r>
            <a:r>
              <a:rPr lang="en-US" sz="1200" dirty="0" err="1">
                <a:solidFill>
                  <a:srgbClr val="000000"/>
                </a:solidFill>
              </a:rPr>
              <a:t>yuav</a:t>
            </a:r>
            <a:r>
              <a:rPr lang="en-US" sz="1200" dirty="0">
                <a:solidFill>
                  <a:srgbClr val="000000"/>
                </a:solidFill>
              </a:rPr>
              <a:t> </a:t>
            </a:r>
            <a:r>
              <a:rPr lang="en-US" sz="1200" dirty="0" err="1">
                <a:solidFill>
                  <a:srgbClr val="000000"/>
                </a:solidFill>
              </a:rPr>
              <a:t>mus</a:t>
            </a:r>
            <a:r>
              <a:rPr lang="en-US" sz="1200" dirty="0">
                <a:solidFill>
                  <a:srgbClr val="000000"/>
                </a:solidFill>
              </a:rPr>
              <a:t> </a:t>
            </a:r>
            <a:r>
              <a:rPr lang="en-US" sz="1200" dirty="0" err="1">
                <a:solidFill>
                  <a:srgbClr val="000000"/>
                </a:solidFill>
              </a:rPr>
              <a:t>kawm</a:t>
            </a:r>
            <a:r>
              <a:rPr lang="en-US" sz="1200" dirty="0">
                <a:solidFill>
                  <a:srgbClr val="000000"/>
                </a:solidFill>
              </a:rPr>
              <a:t> </a:t>
            </a:r>
            <a:r>
              <a:rPr lang="en-US" sz="1200" dirty="0" err="1">
                <a:solidFill>
                  <a:srgbClr val="000000"/>
                </a:solidFill>
              </a:rPr>
              <a:t>tias</a:t>
            </a:r>
            <a:r>
              <a:rPr lang="en-US" sz="1200" dirty="0">
                <a:solidFill>
                  <a:srgbClr val="000000"/>
                </a:solidFill>
              </a:rPr>
              <a:t>  “cow” </a:t>
            </a:r>
            <a:r>
              <a:rPr lang="en-US" sz="1200" dirty="0" err="1">
                <a:solidFill>
                  <a:srgbClr val="000000"/>
                </a:solidFill>
              </a:rPr>
              <a:t>yog</a:t>
            </a:r>
            <a:r>
              <a:rPr lang="en-US" sz="1200" dirty="0">
                <a:solidFill>
                  <a:srgbClr val="000000"/>
                </a:solidFill>
              </a:rPr>
              <a:t> dab </a:t>
            </a:r>
            <a:r>
              <a:rPr lang="en-US" sz="1200" dirty="0" err="1">
                <a:solidFill>
                  <a:srgbClr val="000000"/>
                </a:solidFill>
              </a:rPr>
              <a:t>tsi</a:t>
            </a:r>
            <a:r>
              <a:rPr lang="en-US" sz="1200" dirty="0">
                <a:solidFill>
                  <a:srgbClr val="000000"/>
                </a:solidFill>
              </a:rPr>
              <a:t> </a:t>
            </a:r>
            <a:r>
              <a:rPr lang="en-US" sz="1200" dirty="0" err="1">
                <a:solidFill>
                  <a:srgbClr val="000000"/>
                </a:solidFill>
              </a:rPr>
              <a:t>lawm</a:t>
            </a:r>
            <a:r>
              <a:rPr lang="en-US" sz="1200" dirty="0">
                <a:solidFill>
                  <a:srgbClr val="000000"/>
                </a:solidFill>
              </a:rPr>
              <a:t>.  </a:t>
            </a:r>
            <a:r>
              <a:rPr lang="en-US" sz="1200" dirty="0" err="1">
                <a:solidFill>
                  <a:srgbClr val="000000"/>
                </a:solidFill>
              </a:rPr>
              <a:t>Cov</a:t>
            </a:r>
            <a:r>
              <a:rPr lang="en-US" sz="1200" dirty="0">
                <a:solidFill>
                  <a:srgbClr val="000000"/>
                </a:solidFill>
              </a:rPr>
              <a:t> me </a:t>
            </a:r>
            <a:r>
              <a:rPr lang="en-US" sz="1200" dirty="0" err="1">
                <a:solidFill>
                  <a:srgbClr val="000000"/>
                </a:solidFill>
              </a:rPr>
              <a:t>nyuam</a:t>
            </a:r>
            <a:r>
              <a:rPr lang="en-US" sz="1200" dirty="0">
                <a:solidFill>
                  <a:srgbClr val="000000"/>
                </a:solidFill>
              </a:rPr>
              <a:t> </a:t>
            </a:r>
            <a:r>
              <a:rPr lang="en-US" sz="1200" dirty="0" err="1">
                <a:solidFill>
                  <a:srgbClr val="000000"/>
                </a:solidFill>
              </a:rPr>
              <a:t>yuav</a:t>
            </a:r>
            <a:r>
              <a:rPr lang="en-US" sz="1200" dirty="0">
                <a:solidFill>
                  <a:srgbClr val="000000"/>
                </a:solidFill>
              </a:rPr>
              <a:t> tau </a:t>
            </a:r>
            <a:r>
              <a:rPr lang="en-US" sz="1200" dirty="0" err="1">
                <a:solidFill>
                  <a:srgbClr val="000000"/>
                </a:solidFill>
              </a:rPr>
              <a:t>siv</a:t>
            </a:r>
            <a:r>
              <a:rPr lang="en-US" sz="1200" dirty="0">
                <a:solidFill>
                  <a:srgbClr val="000000"/>
                </a:solidFill>
              </a:rPr>
              <a:t> </a:t>
            </a:r>
            <a:r>
              <a:rPr lang="en-US" sz="1200" dirty="0" err="1">
                <a:solidFill>
                  <a:srgbClr val="000000"/>
                </a:solidFill>
              </a:rPr>
              <a:t>ntau</a:t>
            </a:r>
            <a:r>
              <a:rPr lang="en-US" sz="1200" dirty="0">
                <a:solidFill>
                  <a:srgbClr val="000000"/>
                </a:solidFill>
              </a:rPr>
              <a:t> </a:t>
            </a:r>
            <a:r>
              <a:rPr lang="en-US" sz="1200" dirty="0" err="1">
                <a:solidFill>
                  <a:srgbClr val="000000"/>
                </a:solidFill>
              </a:rPr>
              <a:t>lub</a:t>
            </a:r>
            <a:r>
              <a:rPr lang="en-US" sz="1200" dirty="0">
                <a:solidFill>
                  <a:srgbClr val="000000"/>
                </a:solidFill>
              </a:rPr>
              <a:t> </a:t>
            </a:r>
            <a:r>
              <a:rPr lang="en-US" sz="1200" dirty="0" err="1">
                <a:solidFill>
                  <a:srgbClr val="000000"/>
                </a:solidFill>
              </a:rPr>
              <a:t>tswv</a:t>
            </a:r>
            <a:r>
              <a:rPr lang="en-US" sz="1200" dirty="0">
                <a:solidFill>
                  <a:srgbClr val="000000"/>
                </a:solidFill>
              </a:rPr>
              <a:t> </a:t>
            </a:r>
            <a:r>
              <a:rPr lang="en-US" sz="1200" dirty="0" err="1">
                <a:solidFill>
                  <a:srgbClr val="000000"/>
                </a:solidFill>
              </a:rPr>
              <a:t>yim</a:t>
            </a:r>
            <a:r>
              <a:rPr lang="en-US" sz="1200" dirty="0">
                <a:solidFill>
                  <a:srgbClr val="000000"/>
                </a:solidFill>
              </a:rPr>
              <a:t> </a:t>
            </a:r>
            <a:r>
              <a:rPr lang="en-US" sz="1200" dirty="0" err="1">
                <a:solidFill>
                  <a:srgbClr val="000000"/>
                </a:solidFill>
              </a:rPr>
              <a:t>uas</a:t>
            </a:r>
            <a:r>
              <a:rPr lang="en-US" sz="1200" dirty="0">
                <a:solidFill>
                  <a:srgbClr val="000000"/>
                </a:solidFill>
              </a:rPr>
              <a:t> </a:t>
            </a:r>
            <a:r>
              <a:rPr lang="en-US" sz="1200" dirty="0" err="1">
                <a:solidFill>
                  <a:srgbClr val="000000"/>
                </a:solidFill>
              </a:rPr>
              <a:t>lawv</a:t>
            </a:r>
            <a:r>
              <a:rPr lang="en-US" sz="1200" dirty="0">
                <a:solidFill>
                  <a:srgbClr val="000000"/>
                </a:solidFill>
              </a:rPr>
              <a:t> tau </a:t>
            </a:r>
            <a:r>
              <a:rPr lang="en-US" sz="1200" dirty="0" err="1">
                <a:solidFill>
                  <a:srgbClr val="000000"/>
                </a:solidFill>
              </a:rPr>
              <a:t>kawm</a:t>
            </a:r>
            <a:r>
              <a:rPr lang="en-US" sz="1200" dirty="0">
                <a:solidFill>
                  <a:srgbClr val="000000"/>
                </a:solidFill>
              </a:rPr>
              <a:t> </a:t>
            </a:r>
            <a:r>
              <a:rPr lang="en-US" sz="1200" dirty="0" err="1">
                <a:solidFill>
                  <a:srgbClr val="000000"/>
                </a:solidFill>
              </a:rPr>
              <a:t>ntawv</a:t>
            </a:r>
            <a:r>
              <a:rPr lang="en-US" sz="1200" dirty="0">
                <a:solidFill>
                  <a:srgbClr val="000000"/>
                </a:solidFill>
              </a:rPr>
              <a:t> </a:t>
            </a:r>
            <a:r>
              <a:rPr lang="en-US" sz="1200" dirty="0" err="1">
                <a:solidFill>
                  <a:srgbClr val="000000"/>
                </a:solidFill>
              </a:rPr>
              <a:t>ib</a:t>
            </a:r>
            <a:r>
              <a:rPr lang="en-US" sz="1200" dirty="0">
                <a:solidFill>
                  <a:srgbClr val="000000"/>
                </a:solidFill>
              </a:rPr>
              <a:t> </a:t>
            </a:r>
            <a:r>
              <a:rPr lang="en-US" sz="1200" dirty="0" err="1">
                <a:solidFill>
                  <a:srgbClr val="000000"/>
                </a:solidFill>
              </a:rPr>
              <a:t>hom</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ces</a:t>
            </a:r>
            <a:r>
              <a:rPr lang="en-US" sz="1200" dirty="0">
                <a:solidFill>
                  <a:srgbClr val="000000"/>
                </a:solidFill>
              </a:rPr>
              <a:t> </a:t>
            </a:r>
            <a:r>
              <a:rPr lang="en-US" sz="1200" dirty="0" err="1">
                <a:solidFill>
                  <a:srgbClr val="000000"/>
                </a:solidFill>
              </a:rPr>
              <a:t>coj</a:t>
            </a:r>
            <a:r>
              <a:rPr lang="en-US" sz="1200" dirty="0">
                <a:solidFill>
                  <a:srgbClr val="000000"/>
                </a:solidFill>
              </a:rPr>
              <a:t> </a:t>
            </a:r>
            <a:r>
              <a:rPr lang="en-US" sz="1200" dirty="0" err="1">
                <a:solidFill>
                  <a:srgbClr val="000000"/>
                </a:solidFill>
              </a:rPr>
              <a:t>mus</a:t>
            </a:r>
            <a:r>
              <a:rPr lang="en-US" sz="1200" dirty="0">
                <a:solidFill>
                  <a:srgbClr val="000000"/>
                </a:solidFill>
              </a:rPr>
              <a:t> </a:t>
            </a:r>
            <a:r>
              <a:rPr lang="en-US" sz="1200" dirty="0" err="1">
                <a:solidFill>
                  <a:srgbClr val="000000"/>
                </a:solidFill>
              </a:rPr>
              <a:t>siv</a:t>
            </a:r>
            <a:r>
              <a:rPr lang="en-US" sz="1200" dirty="0">
                <a:solidFill>
                  <a:srgbClr val="000000"/>
                </a:solidFill>
              </a:rPr>
              <a:t> </a:t>
            </a:r>
            <a:r>
              <a:rPr lang="en-US" sz="1200" dirty="0" err="1">
                <a:solidFill>
                  <a:srgbClr val="000000"/>
                </a:solidFill>
              </a:rPr>
              <a:t>rau</a:t>
            </a:r>
            <a:r>
              <a:rPr lang="en-US" sz="1200" dirty="0">
                <a:solidFill>
                  <a:srgbClr val="000000"/>
                </a:solidFill>
              </a:rPr>
              <a:t> </a:t>
            </a:r>
            <a:r>
              <a:rPr lang="en-US" sz="1200" dirty="0" err="1">
                <a:solidFill>
                  <a:srgbClr val="000000"/>
                </a:solidFill>
              </a:rPr>
              <a:t>hom</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tshiab</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kawm</a:t>
            </a:r>
            <a:r>
              <a:rPr lang="en-US" sz="1200" dirty="0">
                <a:solidFill>
                  <a:srgbClr val="000000"/>
                </a:solidFill>
              </a:rPr>
              <a:t>.  </a:t>
            </a:r>
            <a:r>
              <a:rPr lang="en-US" sz="1200" dirty="0" err="1">
                <a:solidFill>
                  <a:srgbClr val="000000"/>
                </a:solidFill>
              </a:rPr>
              <a:t>Yog</a:t>
            </a:r>
            <a:r>
              <a:rPr lang="en-US" sz="1200" dirty="0">
                <a:solidFill>
                  <a:srgbClr val="000000"/>
                </a:solidFill>
              </a:rPr>
              <a:t> </a:t>
            </a:r>
            <a:r>
              <a:rPr lang="en-US" sz="1200" dirty="0" err="1">
                <a:solidFill>
                  <a:srgbClr val="000000"/>
                </a:solidFill>
              </a:rPr>
              <a:t>yus</a:t>
            </a:r>
            <a:r>
              <a:rPr lang="en-US" sz="1200" dirty="0">
                <a:solidFill>
                  <a:srgbClr val="000000"/>
                </a:solidFill>
              </a:rPr>
              <a:t> </a:t>
            </a:r>
            <a:r>
              <a:rPr lang="en-US" sz="1200" dirty="0" err="1">
                <a:solidFill>
                  <a:srgbClr val="000000"/>
                </a:solidFill>
              </a:rPr>
              <a:t>paub</a:t>
            </a:r>
            <a:r>
              <a:rPr lang="en-US" sz="1200" dirty="0">
                <a:solidFill>
                  <a:srgbClr val="000000"/>
                </a:solidFill>
              </a:rPr>
              <a:t> </a:t>
            </a:r>
            <a:r>
              <a:rPr lang="en-US" sz="1200" dirty="0" err="1">
                <a:solidFill>
                  <a:srgbClr val="000000"/>
                </a:solidFill>
              </a:rPr>
              <a:t>thiab</a:t>
            </a:r>
            <a:r>
              <a:rPr lang="en-US" sz="1200" dirty="0">
                <a:solidFill>
                  <a:srgbClr val="000000"/>
                </a:solidFill>
              </a:rPr>
              <a:t> tau </a:t>
            </a:r>
            <a:r>
              <a:rPr lang="en-US" sz="1200" dirty="0" err="1">
                <a:solidFill>
                  <a:srgbClr val="000000"/>
                </a:solidFill>
              </a:rPr>
              <a:t>taub</a:t>
            </a:r>
            <a:r>
              <a:rPr lang="en-US" sz="1200" dirty="0">
                <a:solidFill>
                  <a:srgbClr val="000000"/>
                </a:solidFill>
              </a:rPr>
              <a:t> </a:t>
            </a:r>
            <a:r>
              <a:rPr lang="en-US" sz="1200" dirty="0" err="1">
                <a:solidFill>
                  <a:srgbClr val="000000"/>
                </a:solidFill>
              </a:rPr>
              <a:t>lub</a:t>
            </a:r>
            <a:r>
              <a:rPr lang="en-US" sz="1200" dirty="0">
                <a:solidFill>
                  <a:srgbClr val="000000"/>
                </a:solidFill>
              </a:rPr>
              <a:t> </a:t>
            </a:r>
            <a:r>
              <a:rPr lang="en-US" sz="1200" dirty="0" err="1">
                <a:solidFill>
                  <a:srgbClr val="000000"/>
                </a:solidFill>
              </a:rPr>
              <a:t>ntsiab</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kawm</a:t>
            </a:r>
            <a:r>
              <a:rPr lang="en-US" sz="1200" dirty="0">
                <a:solidFill>
                  <a:srgbClr val="000000"/>
                </a:solidFill>
              </a:rPr>
              <a:t> </a:t>
            </a:r>
            <a:r>
              <a:rPr lang="en-US" sz="1200" dirty="0" err="1">
                <a:solidFill>
                  <a:srgbClr val="000000"/>
                </a:solidFill>
              </a:rPr>
              <a:t>lawm</a:t>
            </a:r>
            <a:r>
              <a:rPr lang="en-US" sz="1200" dirty="0">
                <a:solidFill>
                  <a:srgbClr val="000000"/>
                </a:solidFill>
              </a:rPr>
              <a:t> </a:t>
            </a:r>
            <a:r>
              <a:rPr lang="en-US" sz="1200" dirty="0" err="1">
                <a:solidFill>
                  <a:srgbClr val="000000"/>
                </a:solidFill>
              </a:rPr>
              <a:t>ces</a:t>
            </a:r>
            <a:r>
              <a:rPr lang="en-US" sz="1200" dirty="0">
                <a:solidFill>
                  <a:srgbClr val="000000"/>
                </a:solidFill>
              </a:rPr>
              <a:t> </a:t>
            </a:r>
            <a:r>
              <a:rPr lang="en-US" sz="1200" dirty="0" err="1">
                <a:solidFill>
                  <a:srgbClr val="000000"/>
                </a:solidFill>
              </a:rPr>
              <a:t>coj</a:t>
            </a:r>
            <a:r>
              <a:rPr lang="en-US" sz="1200" dirty="0">
                <a:solidFill>
                  <a:srgbClr val="000000"/>
                </a:solidFill>
              </a:rPr>
              <a:t> </a:t>
            </a:r>
            <a:r>
              <a:rPr lang="en-US" sz="1200" dirty="0" err="1">
                <a:solidFill>
                  <a:srgbClr val="000000"/>
                </a:solidFill>
              </a:rPr>
              <a:t>mus</a:t>
            </a:r>
            <a:r>
              <a:rPr lang="en-US" sz="1200" dirty="0">
                <a:solidFill>
                  <a:srgbClr val="000000"/>
                </a:solidFill>
              </a:rPr>
              <a:t> </a:t>
            </a:r>
            <a:r>
              <a:rPr lang="en-US" sz="1200" dirty="0" err="1">
                <a:solidFill>
                  <a:srgbClr val="000000"/>
                </a:solidFill>
              </a:rPr>
              <a:t>siv</a:t>
            </a:r>
            <a:r>
              <a:rPr lang="en-US" sz="1200" dirty="0">
                <a:solidFill>
                  <a:srgbClr val="000000"/>
                </a:solidFill>
              </a:rPr>
              <a:t> </a:t>
            </a:r>
            <a:r>
              <a:rPr lang="en-US" sz="1200" dirty="0" err="1">
                <a:solidFill>
                  <a:srgbClr val="000000"/>
                </a:solidFill>
              </a:rPr>
              <a:t>pab</a:t>
            </a:r>
            <a:r>
              <a:rPr lang="en-US" sz="1200" dirty="0">
                <a:solidFill>
                  <a:srgbClr val="000000"/>
                </a:solidFill>
              </a:rPr>
              <a:t> </a:t>
            </a:r>
            <a:r>
              <a:rPr lang="en-US" sz="1200" dirty="0" err="1">
                <a:solidFill>
                  <a:srgbClr val="000000"/>
                </a:solidFill>
              </a:rPr>
              <a:t>rau</a:t>
            </a:r>
            <a:r>
              <a:rPr lang="en-US" sz="1200" dirty="0">
                <a:solidFill>
                  <a:srgbClr val="000000"/>
                </a:solidFill>
              </a:rPr>
              <a:t> yam </a:t>
            </a:r>
            <a:r>
              <a:rPr lang="en-US" sz="1200" dirty="0" err="1">
                <a:solidFill>
                  <a:srgbClr val="000000"/>
                </a:solidFill>
              </a:rPr>
              <a:t>lus</a:t>
            </a:r>
            <a:r>
              <a:rPr lang="en-US" sz="1200" dirty="0">
                <a:solidFill>
                  <a:srgbClr val="000000"/>
                </a:solidFill>
              </a:rPr>
              <a:t> </a:t>
            </a:r>
            <a:r>
              <a:rPr lang="en-US" sz="1200" dirty="0" err="1">
                <a:solidFill>
                  <a:srgbClr val="000000"/>
                </a:solidFill>
              </a:rPr>
              <a:t>tshiab</a:t>
            </a:r>
            <a:r>
              <a:rPr lang="en-US" sz="1200" dirty="0">
                <a:solidFill>
                  <a:srgbClr val="000000"/>
                </a:solidFill>
              </a:rPr>
              <a:t> </a:t>
            </a:r>
            <a:r>
              <a:rPr lang="en-US" sz="1200" dirty="0" err="1">
                <a:solidFill>
                  <a:srgbClr val="000000"/>
                </a:solidFill>
              </a:rPr>
              <a:t>yus</a:t>
            </a:r>
            <a:r>
              <a:rPr lang="en-US" sz="1200" dirty="0">
                <a:solidFill>
                  <a:srgbClr val="000000"/>
                </a:solidFill>
              </a:rPr>
              <a:t> </a:t>
            </a:r>
            <a:r>
              <a:rPr lang="en-US" sz="1200" dirty="0" err="1">
                <a:solidFill>
                  <a:srgbClr val="000000"/>
                </a:solidFill>
              </a:rPr>
              <a:t>tseem</a:t>
            </a:r>
            <a:r>
              <a:rPr lang="en-US" sz="1200" dirty="0">
                <a:solidFill>
                  <a:srgbClr val="000000"/>
                </a:solidFill>
              </a:rPr>
              <a:t> tam tom </a:t>
            </a:r>
            <a:r>
              <a:rPr lang="en-US" sz="1200" dirty="0" err="1">
                <a:solidFill>
                  <a:srgbClr val="000000"/>
                </a:solidFill>
              </a:rPr>
              <a:t>kawm</a:t>
            </a:r>
            <a:r>
              <a:rPr lang="en-US" sz="1200" dirty="0">
                <a:solidFill>
                  <a:srgbClr val="000000"/>
                </a:solidFill>
              </a:rPr>
              <a:t>.</a:t>
            </a:r>
          </a:p>
          <a:p>
            <a:pPr marL="0" lvl="0" indent="0" algn="l" rtl="0">
              <a:spcBef>
                <a:spcPts val="0"/>
              </a:spcBef>
              <a:spcAft>
                <a:spcPts val="0"/>
              </a:spcAft>
              <a:buClr>
                <a:schemeClr val="dk1"/>
              </a:buClr>
              <a:buSzPts val="1100"/>
              <a:buFont typeface="Arial"/>
              <a:buNone/>
            </a:pPr>
            <a:endParaRPr sz="1200" b="1" dirty="0">
              <a:solidFill>
                <a:srgbClr val="000000"/>
              </a:solidFill>
            </a:endParaRPr>
          </a:p>
          <a:p>
            <a:pPr marL="0" lvl="0" indent="0" algn="l" rtl="0">
              <a:lnSpc>
                <a:spcPct val="115000"/>
              </a:lnSpc>
              <a:spcBef>
                <a:spcPts val="0"/>
              </a:spcBef>
              <a:spcAft>
                <a:spcPts val="0"/>
              </a:spcAft>
              <a:buClr>
                <a:schemeClr val="dk1"/>
              </a:buClr>
              <a:buSzPts val="1100"/>
              <a:buFont typeface="Calibri"/>
              <a:buNone/>
            </a:pPr>
            <a:r>
              <a:rPr lang="en-US" b="0" dirty="0" err="1"/>
              <a:t>Yog</a:t>
            </a:r>
            <a:r>
              <a:rPr lang="en-US" b="0" dirty="0"/>
              <a:t> li, </a:t>
            </a:r>
            <a:r>
              <a:rPr lang="en-US" b="0" dirty="0" err="1"/>
              <a:t>txawm</a:t>
            </a:r>
            <a:r>
              <a:rPr lang="en-US" b="0" dirty="0"/>
              <a:t> </a:t>
            </a:r>
            <a:r>
              <a:rPr lang="en-US" b="0" dirty="0" err="1"/>
              <a:t>ob</a:t>
            </a:r>
            <a:r>
              <a:rPr lang="en-US" b="0" dirty="0"/>
              <a:t> lo </a:t>
            </a:r>
            <a:r>
              <a:rPr lang="en-US" b="0" dirty="0" err="1"/>
              <a:t>lus</a:t>
            </a:r>
            <a:r>
              <a:rPr lang="en-US" b="0" dirty="0"/>
              <a:t> </a:t>
            </a:r>
            <a:r>
              <a:rPr lang="en-US" b="0" dirty="0" err="1"/>
              <a:t>nyob</a:t>
            </a:r>
            <a:r>
              <a:rPr lang="en-US" b="0" dirty="0"/>
              <a:t> sab </a:t>
            </a:r>
            <a:r>
              <a:rPr lang="en-US" b="0" dirty="0" err="1"/>
              <a:t>saud</a:t>
            </a:r>
            <a:r>
              <a:rPr lang="en-US" b="0" dirty="0"/>
              <a:t> </a:t>
            </a:r>
            <a:r>
              <a:rPr lang="en-US" b="0" dirty="0" err="1"/>
              <a:t>tsis</a:t>
            </a:r>
            <a:r>
              <a:rPr lang="en-US" b="0" dirty="0"/>
              <a:t> zoo </a:t>
            </a:r>
            <a:r>
              <a:rPr lang="en-US" b="0" dirty="0" err="1"/>
              <a:t>ib</a:t>
            </a:r>
            <a:r>
              <a:rPr lang="en-US" b="0" dirty="0"/>
              <a:t> yam </a:t>
            </a:r>
            <a:r>
              <a:rPr lang="en-US" b="0" dirty="0" err="1"/>
              <a:t>thiab</a:t>
            </a:r>
            <a:r>
              <a:rPr lang="en-US" b="0" dirty="0"/>
              <a:t> </a:t>
            </a:r>
            <a:r>
              <a:rPr lang="en-US" b="0" dirty="0" err="1"/>
              <a:t>nyias</a:t>
            </a:r>
            <a:r>
              <a:rPr lang="en-US" b="0" dirty="0"/>
              <a:t> </a:t>
            </a:r>
            <a:r>
              <a:rPr lang="en-US" b="0" dirty="0" err="1"/>
              <a:t>muaj</a:t>
            </a:r>
            <a:r>
              <a:rPr lang="en-US" b="0" dirty="0"/>
              <a:t> </a:t>
            </a:r>
            <a:r>
              <a:rPr lang="en-US" b="0" dirty="0" err="1"/>
              <a:t>nyias</a:t>
            </a:r>
            <a:r>
              <a:rPr lang="en-US" b="0" dirty="0"/>
              <a:t> </a:t>
            </a:r>
            <a:r>
              <a:rPr lang="en-US" b="0" dirty="0" err="1"/>
              <a:t>lawm</a:t>
            </a:r>
            <a:r>
              <a:rPr lang="en-US" b="0" dirty="0"/>
              <a:t> los, </a:t>
            </a:r>
            <a:r>
              <a:rPr lang="en-US" b="0" dirty="0" err="1"/>
              <a:t>lub</a:t>
            </a:r>
            <a:r>
              <a:rPr lang="en-US" b="0" dirty="0"/>
              <a:t> </a:t>
            </a:r>
            <a:r>
              <a:rPr lang="en-US" b="0" dirty="0" err="1"/>
              <a:t>ntsiab</a:t>
            </a:r>
            <a:r>
              <a:rPr lang="en-US" b="0" dirty="0"/>
              <a:t> </a:t>
            </a:r>
            <a:r>
              <a:rPr lang="en-US" b="0" dirty="0" err="1"/>
              <a:t>yog</a:t>
            </a:r>
            <a:r>
              <a:rPr lang="en-US" b="0" dirty="0"/>
              <a:t> tib </a:t>
            </a:r>
            <a:r>
              <a:rPr lang="en-US" b="0" dirty="0" err="1"/>
              <a:t>qho</a:t>
            </a:r>
            <a:r>
              <a:rPr lang="en-US" b="0" dirty="0"/>
              <a:t> </a:t>
            </a:r>
            <a:r>
              <a:rPr lang="en-US" b="0" dirty="0" err="1"/>
              <a:t>ces</a:t>
            </a:r>
            <a:r>
              <a:rPr lang="en-US" b="0" dirty="0"/>
              <a:t> </a:t>
            </a:r>
            <a:r>
              <a:rPr lang="en-US" b="0" dirty="0" err="1"/>
              <a:t>pab</a:t>
            </a:r>
            <a:r>
              <a:rPr lang="en-US" b="0" dirty="0"/>
              <a:t> </a:t>
            </a:r>
            <a:r>
              <a:rPr lang="en-US" b="0" dirty="0" err="1"/>
              <a:t>ua</a:t>
            </a:r>
            <a:r>
              <a:rPr lang="en-US" b="0" dirty="0"/>
              <a:t> </a:t>
            </a:r>
            <a:r>
              <a:rPr lang="en-US" b="0" dirty="0" err="1"/>
              <a:t>rau</a:t>
            </a:r>
            <a:r>
              <a:rPr lang="en-US" b="0" dirty="0"/>
              <a:t> </a:t>
            </a:r>
            <a:r>
              <a:rPr lang="en-US" b="0" dirty="0" err="1"/>
              <a:t>nws</a:t>
            </a:r>
            <a:r>
              <a:rPr lang="en-US" b="0" dirty="0"/>
              <a:t> </a:t>
            </a:r>
            <a:r>
              <a:rPr lang="en-US" b="0" dirty="0" err="1"/>
              <a:t>paub</a:t>
            </a:r>
            <a:r>
              <a:rPr lang="en-US" b="0" dirty="0"/>
              <a:t> </a:t>
            </a:r>
            <a:r>
              <a:rPr lang="en-US" b="0" dirty="0" err="1"/>
              <a:t>thiab</a:t>
            </a:r>
            <a:r>
              <a:rPr lang="en-US" b="0" dirty="0"/>
              <a:t> </a:t>
            </a:r>
            <a:r>
              <a:rPr lang="en-US" b="0" dirty="0" err="1"/>
              <a:t>nkag</a:t>
            </a:r>
            <a:r>
              <a:rPr lang="en-US" b="0" dirty="0"/>
              <a:t> </a:t>
            </a:r>
            <a:r>
              <a:rPr lang="en-US" b="0" dirty="0" err="1"/>
              <a:t>siab</a:t>
            </a:r>
            <a:r>
              <a:rPr lang="en-US" b="0" dirty="0"/>
              <a:t> </a:t>
            </a:r>
            <a:r>
              <a:rPr lang="en-US" b="0" dirty="0" err="1"/>
              <a:t>rau</a:t>
            </a:r>
            <a:r>
              <a:rPr lang="en-US" b="0" dirty="0"/>
              <a:t> los </a:t>
            </a:r>
            <a:r>
              <a:rPr lang="en-US" b="0" dirty="0" err="1"/>
              <a:t>lus</a:t>
            </a:r>
            <a:r>
              <a:rPr lang="en-US" b="0" dirty="0"/>
              <a:t> </a:t>
            </a:r>
            <a:r>
              <a:rPr lang="en-US" b="0" dirty="0" err="1"/>
              <a:t>hais</a:t>
            </a:r>
            <a:r>
              <a:rPr lang="en-US" b="0" dirty="0"/>
              <a:t> </a:t>
            </a:r>
            <a:r>
              <a:rPr lang="en-US" b="0" dirty="0" err="1"/>
              <a:t>tias</a:t>
            </a:r>
            <a:r>
              <a:rPr lang="en-US" b="0" dirty="0"/>
              <a:t> </a:t>
            </a:r>
            <a:r>
              <a:rPr lang="en-US" b="0" dirty="0" err="1"/>
              <a:t>yog</a:t>
            </a:r>
            <a:r>
              <a:rPr lang="en-US" b="0" dirty="0"/>
              <a:t> </a:t>
            </a:r>
            <a:r>
              <a:rPr lang="en-US" b="0" u="sng" dirty="0" err="1"/>
              <a:t>ib</a:t>
            </a:r>
            <a:r>
              <a:rPr lang="en-US" b="0" u="sng" dirty="0"/>
              <a:t> yam</a:t>
            </a:r>
            <a:r>
              <a:rPr lang="en-US" b="0" dirty="0"/>
              <a:t>.  </a:t>
            </a:r>
            <a:r>
              <a:rPr lang="en-US" b="0" dirty="0" err="1"/>
              <a:t>Qhov</a:t>
            </a:r>
            <a:r>
              <a:rPr lang="en-US" b="0" dirty="0"/>
              <a:t> no </a:t>
            </a:r>
            <a:r>
              <a:rPr lang="en-US" b="0" dirty="0" err="1"/>
              <a:t>siv</a:t>
            </a:r>
            <a:r>
              <a:rPr lang="en-US" b="0" dirty="0"/>
              <a:t> tau </a:t>
            </a:r>
            <a:r>
              <a:rPr lang="en-US" b="0" dirty="0" err="1"/>
              <a:t>rau</a:t>
            </a:r>
            <a:r>
              <a:rPr lang="en-US" b="0" dirty="0"/>
              <a:t> </a:t>
            </a:r>
            <a:r>
              <a:rPr lang="en-US" b="0" dirty="0" err="1"/>
              <a:t>thaum</a:t>
            </a:r>
            <a:r>
              <a:rPr lang="en-US" b="0" dirty="0"/>
              <a:t> </a:t>
            </a:r>
            <a:r>
              <a:rPr lang="en-US" b="0" dirty="0" err="1"/>
              <a:t>kawm</a:t>
            </a:r>
            <a:r>
              <a:rPr lang="en-US" b="0" dirty="0"/>
              <a:t> </a:t>
            </a:r>
            <a:r>
              <a:rPr lang="en-US" b="0" dirty="0" err="1"/>
              <a:t>txog</a:t>
            </a:r>
            <a:r>
              <a:rPr lang="en-US" b="0" dirty="0"/>
              <a:t> </a:t>
            </a:r>
            <a:r>
              <a:rPr lang="en-US" b="0" dirty="0" err="1"/>
              <a:t>ib</a:t>
            </a:r>
            <a:r>
              <a:rPr lang="en-US" b="0" dirty="0"/>
              <a:t> yam dab </a:t>
            </a:r>
            <a:r>
              <a:rPr lang="en-US" b="0" dirty="0" err="1"/>
              <a:t>tsi</a:t>
            </a:r>
            <a:r>
              <a:rPr lang="en-US" b="0" dirty="0"/>
              <a:t>, </a:t>
            </a:r>
            <a:r>
              <a:rPr lang="en-US" b="0" dirty="0" err="1"/>
              <a:t>piv</a:t>
            </a:r>
            <a:r>
              <a:rPr lang="en-US" b="0" dirty="0"/>
              <a:t> </a:t>
            </a:r>
            <a:r>
              <a:rPr lang="en-US" b="0" dirty="0" err="1"/>
              <a:t>xwv</a:t>
            </a:r>
            <a:r>
              <a:rPr lang="en-US" b="0" dirty="0"/>
              <a:t> </a:t>
            </a:r>
            <a:r>
              <a:rPr lang="en-US" b="0" dirty="0" err="1"/>
              <a:t>rau</a:t>
            </a:r>
            <a:r>
              <a:rPr lang="en-US" b="0" dirty="0"/>
              <a:t> </a:t>
            </a:r>
            <a:r>
              <a:rPr lang="en-US" b="0" dirty="0" err="1"/>
              <a:t>yus</a:t>
            </a:r>
            <a:r>
              <a:rPr lang="en-US" b="0" dirty="0"/>
              <a:t> </a:t>
            </a:r>
            <a:r>
              <a:rPr lang="en-US" b="0" dirty="0" err="1"/>
              <a:t>tus</a:t>
            </a:r>
            <a:r>
              <a:rPr lang="en-US" b="0" dirty="0"/>
              <a:t> </a:t>
            </a:r>
            <a:r>
              <a:rPr lang="en-US" b="0" dirty="0" err="1"/>
              <a:t>keej</a:t>
            </a:r>
            <a:r>
              <a:rPr lang="en-US" b="0" dirty="0"/>
              <a:t>  los </a:t>
            </a:r>
            <a:r>
              <a:rPr lang="en-US" b="0" dirty="0" err="1"/>
              <a:t>yog</a:t>
            </a:r>
            <a:r>
              <a:rPr lang="en-US" b="0" dirty="0"/>
              <a:t> </a:t>
            </a:r>
            <a:r>
              <a:rPr lang="en-US" b="0" dirty="0" err="1"/>
              <a:t>txoj</a:t>
            </a:r>
            <a:r>
              <a:rPr lang="en-US" b="0" dirty="0"/>
              <a:t> </a:t>
            </a:r>
            <a:r>
              <a:rPr lang="en-US" b="0" dirty="0" err="1"/>
              <a:t>kev</a:t>
            </a:r>
            <a:r>
              <a:rPr lang="en-US" b="0" dirty="0"/>
              <a:t> </a:t>
            </a:r>
            <a:r>
              <a:rPr lang="en-US" b="0" dirty="0" err="1"/>
              <a:t>xav</a:t>
            </a:r>
            <a:r>
              <a:rPr lang="en-US" b="0" dirty="0"/>
              <a:t> </a:t>
            </a:r>
            <a:r>
              <a:rPr lang="en-US" b="0" dirty="0" err="1"/>
              <a:t>ntawm</a:t>
            </a:r>
            <a:r>
              <a:rPr lang="en-US" b="0" dirty="0"/>
              <a:t> </a:t>
            </a:r>
            <a:r>
              <a:rPr lang="en-US" b="0" dirty="0" err="1"/>
              <a:t>tus</a:t>
            </a:r>
            <a:r>
              <a:rPr lang="en-US" b="0" dirty="0"/>
              <a:t> </a:t>
            </a:r>
            <a:r>
              <a:rPr lang="en-US" b="0" dirty="0" err="1"/>
              <a:t>keej</a:t>
            </a:r>
            <a:r>
              <a:rPr lang="en-US" b="0" dirty="0"/>
              <a:t> </a:t>
            </a:r>
            <a:r>
              <a:rPr lang="en-US" b="0" dirty="0" err="1"/>
              <a:t>lub</a:t>
            </a:r>
            <a:r>
              <a:rPr lang="en-US" b="0" dirty="0"/>
              <a:t> </a:t>
            </a:r>
            <a:r>
              <a:rPr lang="en-US" b="0" dirty="0" err="1"/>
              <a:t>tswj</a:t>
            </a:r>
            <a:r>
              <a:rPr lang="en-US" b="0" dirty="0"/>
              <a:t> </a:t>
            </a:r>
            <a:r>
              <a:rPr lang="en-US" b="0" dirty="0" err="1"/>
              <a:t>yim</a:t>
            </a:r>
            <a:r>
              <a:rPr lang="en-US" b="0" dirty="0"/>
              <a:t>.  </a:t>
            </a:r>
            <a:r>
              <a:rPr lang="en-US" dirty="0" err="1"/>
              <a:t>Txoj</a:t>
            </a:r>
            <a:r>
              <a:rPr lang="en-US" dirty="0"/>
              <a:t> </a:t>
            </a:r>
            <a:r>
              <a:rPr lang="en-US" dirty="0" err="1"/>
              <a:t>kev</a:t>
            </a:r>
            <a:r>
              <a:rPr lang="en-US" dirty="0"/>
              <a:t> </a:t>
            </a:r>
            <a:r>
              <a:rPr lang="en-US" dirty="0" err="1"/>
              <a:t>kawm</a:t>
            </a:r>
            <a:r>
              <a:rPr lang="en-US" dirty="0"/>
              <a:t> no </a:t>
            </a:r>
            <a:r>
              <a:rPr lang="en-US" dirty="0" err="1"/>
              <a:t>siv</a:t>
            </a:r>
            <a:r>
              <a:rPr lang="en-US" dirty="0"/>
              <a:t> tau </a:t>
            </a:r>
            <a:r>
              <a:rPr lang="en-US" dirty="0" err="1"/>
              <a:t>thaum</a:t>
            </a:r>
            <a:r>
              <a:rPr lang="en-US" dirty="0"/>
              <a:t> </a:t>
            </a:r>
            <a:r>
              <a:rPr lang="en-US" dirty="0" err="1"/>
              <a:t>nyeem</a:t>
            </a:r>
            <a:r>
              <a:rPr lang="en-US" dirty="0"/>
              <a:t> </a:t>
            </a:r>
            <a:r>
              <a:rPr lang="en-US" dirty="0" err="1"/>
              <a:t>ntawv</a:t>
            </a:r>
            <a:r>
              <a:rPr lang="en-US" dirty="0"/>
              <a:t> </a:t>
            </a:r>
            <a:r>
              <a:rPr lang="en-US" dirty="0" err="1"/>
              <a:t>ib</a:t>
            </a:r>
            <a:r>
              <a:rPr lang="en-US" dirty="0"/>
              <a:t> yam.  </a:t>
            </a:r>
            <a:r>
              <a:rPr lang="en-US" dirty="0" err="1"/>
              <a:t>Cov</a:t>
            </a:r>
            <a:r>
              <a:rPr lang="en-US" dirty="0"/>
              <a:t> tub </a:t>
            </a:r>
            <a:r>
              <a:rPr lang="en-US" dirty="0" err="1"/>
              <a:t>ntxhais</a:t>
            </a:r>
            <a:r>
              <a:rPr lang="en-US" dirty="0"/>
              <a:t> </a:t>
            </a:r>
            <a:r>
              <a:rPr lang="en-US" dirty="0" err="1"/>
              <a:t>yuav</a:t>
            </a:r>
            <a:r>
              <a:rPr lang="en-US" dirty="0"/>
              <a:t> tau </a:t>
            </a:r>
            <a:r>
              <a:rPr lang="en-US" dirty="0" err="1"/>
              <a:t>kawm</a:t>
            </a:r>
            <a:r>
              <a:rPr lang="en-US" dirty="0"/>
              <a:t> </a:t>
            </a:r>
            <a:r>
              <a:rPr lang="en-US" dirty="0" err="1"/>
              <a:t>nyeem</a:t>
            </a:r>
            <a:r>
              <a:rPr lang="en-US" dirty="0"/>
              <a:t> lo </a:t>
            </a:r>
            <a:r>
              <a:rPr lang="en-US" dirty="0" err="1"/>
              <a:t>lus</a:t>
            </a:r>
            <a:r>
              <a:rPr lang="en-US" dirty="0"/>
              <a:t> </a:t>
            </a:r>
            <a:r>
              <a:rPr lang="en-US" dirty="0" err="1"/>
              <a:t>nyuj</a:t>
            </a:r>
            <a:r>
              <a:rPr lang="en-US" dirty="0"/>
              <a:t>  </a:t>
            </a:r>
            <a:r>
              <a:rPr lang="en-US" dirty="0" err="1"/>
              <a:t>tiam</a:t>
            </a:r>
            <a:r>
              <a:rPr lang="en-US" dirty="0"/>
              <a:t> sis </a:t>
            </a:r>
            <a:r>
              <a:rPr lang="en-US" dirty="0" err="1"/>
              <a:t>lawv</a:t>
            </a:r>
            <a:r>
              <a:rPr lang="en-US" dirty="0"/>
              <a:t> </a:t>
            </a:r>
            <a:r>
              <a:rPr lang="en-US" dirty="0" err="1"/>
              <a:t>tsis</a:t>
            </a:r>
            <a:r>
              <a:rPr lang="en-US" dirty="0"/>
              <a:t> </a:t>
            </a:r>
            <a:r>
              <a:rPr lang="en-US" dirty="0" err="1"/>
              <a:t>tas</a:t>
            </a:r>
            <a:r>
              <a:rPr lang="en-US" dirty="0"/>
              <a:t> </a:t>
            </a:r>
            <a:r>
              <a:rPr lang="en-US" dirty="0" err="1"/>
              <a:t>kawm</a:t>
            </a:r>
            <a:r>
              <a:rPr lang="en-US" dirty="0"/>
              <a:t> </a:t>
            </a:r>
            <a:r>
              <a:rPr lang="en-US" dirty="0" err="1"/>
              <a:t>tias</a:t>
            </a:r>
            <a:r>
              <a:rPr lang="en-US" dirty="0"/>
              <a:t> </a:t>
            </a:r>
            <a:r>
              <a:rPr lang="en-US" dirty="0" err="1"/>
              <a:t>tus</a:t>
            </a:r>
            <a:r>
              <a:rPr lang="en-US" dirty="0"/>
              <a:t> cow </a:t>
            </a:r>
            <a:r>
              <a:rPr lang="en-US" dirty="0" err="1"/>
              <a:t>yog</a:t>
            </a:r>
            <a:r>
              <a:rPr lang="en-US" dirty="0"/>
              <a:t> dab </a:t>
            </a:r>
            <a:r>
              <a:rPr lang="en-US" dirty="0" err="1"/>
              <a:t>tsi</a:t>
            </a:r>
            <a:r>
              <a:rPr lang="en-US" dirty="0"/>
              <a:t> vim </a:t>
            </a:r>
            <a:r>
              <a:rPr lang="en-US" dirty="0" err="1"/>
              <a:t>tias</a:t>
            </a:r>
            <a:r>
              <a:rPr lang="en-US" dirty="0"/>
              <a:t> </a:t>
            </a:r>
            <a:r>
              <a:rPr lang="en-US" dirty="0" err="1"/>
              <a:t>lawv</a:t>
            </a:r>
            <a:r>
              <a:rPr lang="en-US" dirty="0"/>
              <a:t> </a:t>
            </a:r>
            <a:r>
              <a:rPr lang="en-US" dirty="0" err="1"/>
              <a:t>twb</a:t>
            </a:r>
            <a:r>
              <a:rPr lang="en-US" dirty="0"/>
              <a:t> to </a:t>
            </a:r>
            <a:r>
              <a:rPr lang="en-US" dirty="0" err="1"/>
              <a:t>taub</a:t>
            </a:r>
            <a:r>
              <a:rPr lang="en-US" dirty="0"/>
              <a:t> </a:t>
            </a:r>
            <a:r>
              <a:rPr lang="en-US" dirty="0" err="1"/>
              <a:t>tias</a:t>
            </a:r>
            <a:r>
              <a:rPr lang="en-US" dirty="0"/>
              <a:t> </a:t>
            </a:r>
            <a:r>
              <a:rPr lang="en-US" dirty="0" err="1"/>
              <a:t>tus</a:t>
            </a:r>
            <a:r>
              <a:rPr lang="en-US" dirty="0"/>
              <a:t> cow </a:t>
            </a:r>
            <a:r>
              <a:rPr lang="en-US" dirty="0" err="1"/>
              <a:t>yog</a:t>
            </a:r>
            <a:r>
              <a:rPr lang="en-US" dirty="0"/>
              <a:t> dab </a:t>
            </a:r>
            <a:r>
              <a:rPr lang="en-US" dirty="0" err="1"/>
              <a:t>tsi</a:t>
            </a:r>
            <a:r>
              <a:rPr lang="en-US" dirty="0"/>
              <a:t> </a:t>
            </a:r>
            <a:r>
              <a:rPr lang="en-US" dirty="0" err="1"/>
              <a:t>lawm</a:t>
            </a:r>
            <a:r>
              <a:rPr lang="en-US" dirty="0"/>
              <a:t>.  </a:t>
            </a:r>
          </a:p>
          <a:p>
            <a:pPr marL="0" lvl="0" indent="0" algn="l" rtl="0">
              <a:lnSpc>
                <a:spcPct val="115000"/>
              </a:lnSpc>
              <a:spcBef>
                <a:spcPts val="0"/>
              </a:spcBef>
              <a:spcAft>
                <a:spcPts val="0"/>
              </a:spcAft>
              <a:buClr>
                <a:schemeClr val="dk1"/>
              </a:buClr>
              <a:buSzPts val="1100"/>
              <a:buFont typeface="Calibri"/>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en" dirty="0"/>
              <a:t>Students also rely on many reading strategies that they have already learned in one language in order to read in the other language.</a:t>
            </a:r>
            <a:r>
              <a:rPr lang="en-US" dirty="0"/>
              <a:t> So </a:t>
            </a:r>
            <a:r>
              <a:rPr lang="en-US" baseline="0" dirty="0"/>
              <a:t>children aren’t learning everything all over again – they just learn a new way to express the concepts in the new language.  Here are some examples of early literacy reading concepts.  Some are “above the surface” – they have to be learned for a particular language.  Some are “below the surface” and can be transferred from one language to another.</a:t>
            </a:r>
          </a:p>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baseline="0" dirty="0"/>
          </a:p>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en-US" sz="1100" b="0" i="1" u="none" strike="noStrike" kern="1200" cap="none" dirty="0">
                <a:solidFill>
                  <a:schemeClr val="tx1"/>
                </a:solidFill>
                <a:effectLst/>
                <a:latin typeface="Calibri" panose="020F0502020204030204" pitchFamily="34" charset="0"/>
                <a:ea typeface="Calibri"/>
                <a:cs typeface="Calibri"/>
                <a:sym typeface="Calibri"/>
              </a:rPr>
              <a:t>Whole-group activity.  You should have on hand a read-aloud in each language so that you can demonstrate each one of these strategies.  Call out the first item on the list (in the red box) and give an example in Spanish and English. Ask the group if it goes above or below the surface.  Be sure to follow the order of the list</a:t>
            </a:r>
            <a:br>
              <a:rPr lang="en-US" sz="1100" b="0" i="1" u="none" strike="noStrike" kern="1200" cap="none" dirty="0">
                <a:solidFill>
                  <a:schemeClr val="tx1"/>
                </a:solidFill>
                <a:effectLst/>
                <a:latin typeface="Calibri" panose="020F0502020204030204" pitchFamily="34" charset="0"/>
                <a:ea typeface="Calibri"/>
                <a:cs typeface="Calibri"/>
                <a:sym typeface="Calibri"/>
              </a:rPr>
            </a:br>
            <a:endParaRPr lang="en" i="1" dirty="0"/>
          </a:p>
          <a:p>
            <a:pPr marL="0" marR="0" lvl="0" indent="0" algn="l" rtl="0">
              <a:lnSpc>
                <a:spcPct val="100000"/>
              </a:lnSpc>
              <a:spcBef>
                <a:spcPts val="0"/>
              </a:spcBef>
              <a:spcAft>
                <a:spcPts val="0"/>
              </a:spcAft>
              <a:buClr>
                <a:schemeClr val="dk1"/>
              </a:buClr>
              <a:buSzPts val="1100"/>
              <a:buFont typeface="Calibri"/>
              <a:buNone/>
            </a:pPr>
            <a:r>
              <a:rPr lang="en-US" b="0" dirty="0" err="1"/>
              <a:t>Thaum</a:t>
            </a:r>
            <a:r>
              <a:rPr lang="en-US" b="0" dirty="0"/>
              <a:t> tub </a:t>
            </a:r>
            <a:r>
              <a:rPr lang="en-US" b="0" dirty="0" err="1"/>
              <a:t>ntxhais</a:t>
            </a:r>
            <a:r>
              <a:rPr lang="en-US" b="0" dirty="0"/>
              <a:t> </a:t>
            </a:r>
            <a:r>
              <a:rPr lang="en-US" b="0" dirty="0" err="1"/>
              <a:t>nyeem</a:t>
            </a:r>
            <a:r>
              <a:rPr lang="en-US" b="0" dirty="0"/>
              <a:t> </a:t>
            </a:r>
            <a:r>
              <a:rPr lang="en-US" b="0" dirty="0" err="1"/>
              <a:t>ntawv</a:t>
            </a:r>
            <a:r>
              <a:rPr lang="en-US" b="0" dirty="0"/>
              <a:t>, </a:t>
            </a:r>
            <a:r>
              <a:rPr lang="en-US" b="0" dirty="0" err="1"/>
              <a:t>lawv</a:t>
            </a:r>
            <a:r>
              <a:rPr lang="en-US" b="0" dirty="0"/>
              <a:t> </a:t>
            </a:r>
            <a:r>
              <a:rPr lang="en-US" b="0" dirty="0" err="1"/>
              <a:t>siv</a:t>
            </a:r>
            <a:r>
              <a:rPr lang="en-US" b="0" dirty="0"/>
              <a:t> </a:t>
            </a:r>
            <a:r>
              <a:rPr lang="en-US" b="0" dirty="0" err="1"/>
              <a:t>ntau</a:t>
            </a:r>
            <a:r>
              <a:rPr lang="en-US" b="0" dirty="0"/>
              <a:t> </a:t>
            </a:r>
            <a:r>
              <a:rPr lang="en-US" b="0" dirty="0" err="1"/>
              <a:t>ntau</a:t>
            </a:r>
            <a:r>
              <a:rPr lang="en-US" b="0" dirty="0"/>
              <a:t> </a:t>
            </a:r>
            <a:r>
              <a:rPr lang="en-US" b="0" dirty="0" err="1"/>
              <a:t>lub</a:t>
            </a:r>
            <a:r>
              <a:rPr lang="en-US" b="0" dirty="0"/>
              <a:t> </a:t>
            </a:r>
            <a:r>
              <a:rPr lang="en-US" b="0" dirty="0" err="1"/>
              <a:t>tswv</a:t>
            </a:r>
            <a:r>
              <a:rPr lang="en-US" b="0" dirty="0"/>
              <a:t> </a:t>
            </a:r>
            <a:r>
              <a:rPr lang="en-US" b="0" dirty="0" err="1"/>
              <a:t>yim</a:t>
            </a:r>
            <a:r>
              <a:rPr lang="en-US" b="0" dirty="0"/>
              <a:t> </a:t>
            </a:r>
            <a:r>
              <a:rPr lang="en-US" b="0" dirty="0" err="1"/>
              <a:t>uas</a:t>
            </a:r>
            <a:r>
              <a:rPr lang="en-US" b="0" dirty="0"/>
              <a:t> </a:t>
            </a:r>
            <a:r>
              <a:rPr lang="en-US" b="0" dirty="0" err="1"/>
              <a:t>lawv</a:t>
            </a:r>
            <a:r>
              <a:rPr lang="en-US" b="0" dirty="0"/>
              <a:t> </a:t>
            </a:r>
            <a:r>
              <a:rPr lang="en-US" b="0" dirty="0" err="1"/>
              <a:t>twb</a:t>
            </a:r>
            <a:r>
              <a:rPr lang="en-US" b="0" dirty="0"/>
              <a:t> </a:t>
            </a:r>
            <a:r>
              <a:rPr lang="en-US" b="0" dirty="0" err="1"/>
              <a:t>paub</a:t>
            </a:r>
            <a:r>
              <a:rPr lang="en-US" b="0" dirty="0"/>
              <a:t> los tau </a:t>
            </a:r>
            <a:r>
              <a:rPr lang="en-US" b="0" dirty="0" err="1"/>
              <a:t>siv</a:t>
            </a:r>
            <a:r>
              <a:rPr lang="en-US" b="0" dirty="0"/>
              <a:t> los </a:t>
            </a:r>
            <a:r>
              <a:rPr lang="en-US" b="0" dirty="0" err="1"/>
              <a:t>ntawm</a:t>
            </a:r>
            <a:r>
              <a:rPr lang="en-US" b="0" dirty="0"/>
              <a:t> </a:t>
            </a:r>
            <a:r>
              <a:rPr lang="en-US" b="0" dirty="0" err="1"/>
              <a:t>lub</a:t>
            </a:r>
            <a:r>
              <a:rPr lang="en-US" b="0" dirty="0"/>
              <a:t> </a:t>
            </a:r>
            <a:r>
              <a:rPr lang="en-US" b="0" dirty="0" err="1"/>
              <a:t>sij</a:t>
            </a:r>
            <a:r>
              <a:rPr lang="en-US" b="0" dirty="0"/>
              <a:t> </a:t>
            </a:r>
            <a:r>
              <a:rPr lang="en-US" b="0" dirty="0" err="1"/>
              <a:t>hawm</a:t>
            </a:r>
            <a:r>
              <a:rPr lang="en-US" b="0" dirty="0"/>
              <a:t> </a:t>
            </a:r>
            <a:r>
              <a:rPr lang="en-US" b="0" dirty="0" err="1"/>
              <a:t>lawv</a:t>
            </a:r>
            <a:r>
              <a:rPr lang="en-US" b="0" dirty="0"/>
              <a:t> tau </a:t>
            </a:r>
            <a:r>
              <a:rPr lang="en-US" b="0" dirty="0" err="1"/>
              <a:t>xyaum</a:t>
            </a:r>
            <a:r>
              <a:rPr lang="en-US" b="0" dirty="0"/>
              <a:t>  </a:t>
            </a:r>
            <a:r>
              <a:rPr lang="en-US" b="0" dirty="0" err="1"/>
              <a:t>kawm</a:t>
            </a:r>
            <a:r>
              <a:rPr lang="en-US" b="0" dirty="0"/>
              <a:t> </a:t>
            </a:r>
            <a:r>
              <a:rPr lang="en-US" b="0" dirty="0" err="1"/>
              <a:t>ib</a:t>
            </a:r>
            <a:r>
              <a:rPr lang="en-US" b="0" dirty="0"/>
              <a:t> </a:t>
            </a:r>
            <a:r>
              <a:rPr lang="en-US" b="0" dirty="0" err="1"/>
              <a:t>hom</a:t>
            </a:r>
            <a:r>
              <a:rPr lang="en-US" b="0" dirty="0"/>
              <a:t> </a:t>
            </a:r>
            <a:r>
              <a:rPr lang="en-US" b="0" dirty="0" err="1"/>
              <a:t>lus</a:t>
            </a:r>
            <a:r>
              <a:rPr lang="en-US" b="0" dirty="0"/>
              <a:t> </a:t>
            </a:r>
            <a:r>
              <a:rPr lang="en-US" b="0" dirty="0" err="1"/>
              <a:t>lawv</a:t>
            </a:r>
            <a:r>
              <a:rPr lang="en-US" b="0" dirty="0"/>
              <a:t> </a:t>
            </a:r>
            <a:r>
              <a:rPr lang="en-US" b="0" dirty="0" err="1"/>
              <a:t>paub</a:t>
            </a:r>
            <a:r>
              <a:rPr lang="en-US" b="0" dirty="0"/>
              <a:t> </a:t>
            </a:r>
            <a:r>
              <a:rPr lang="en-US" b="0" dirty="0" err="1"/>
              <a:t>lawm</a:t>
            </a:r>
            <a:r>
              <a:rPr lang="en-US" b="0" dirty="0"/>
              <a:t> los </a:t>
            </a:r>
            <a:r>
              <a:rPr lang="en-US" b="0" dirty="0" err="1"/>
              <a:t>pab</a:t>
            </a:r>
            <a:r>
              <a:rPr lang="en-US" b="0" dirty="0"/>
              <a:t> </a:t>
            </a:r>
            <a:r>
              <a:rPr lang="en-US" b="0" dirty="0" err="1"/>
              <a:t>lawv</a:t>
            </a:r>
            <a:r>
              <a:rPr lang="en-US" b="0" dirty="0"/>
              <a:t> </a:t>
            </a:r>
            <a:r>
              <a:rPr lang="en-US" b="0" dirty="0" err="1"/>
              <a:t>kawm</a:t>
            </a:r>
            <a:r>
              <a:rPr lang="en-US" b="0" dirty="0"/>
              <a:t> </a:t>
            </a:r>
            <a:r>
              <a:rPr lang="en-US" b="0" dirty="0" err="1"/>
              <a:t>ib</a:t>
            </a:r>
            <a:r>
              <a:rPr lang="en-US" b="0" dirty="0"/>
              <a:t> </a:t>
            </a:r>
            <a:r>
              <a:rPr lang="en-US" b="0" dirty="0" err="1"/>
              <a:t>hom</a:t>
            </a:r>
            <a:r>
              <a:rPr lang="en-US" b="0" dirty="0"/>
              <a:t> </a:t>
            </a:r>
            <a:r>
              <a:rPr lang="en-US" b="0" dirty="0" err="1"/>
              <a:t>lus</a:t>
            </a:r>
            <a:r>
              <a:rPr lang="en-US" b="0" dirty="0"/>
              <a:t> </a:t>
            </a:r>
            <a:r>
              <a:rPr lang="en-US" b="0" dirty="0" err="1"/>
              <a:t>tshiab</a:t>
            </a:r>
            <a:r>
              <a:rPr lang="en-US" b="0" dirty="0"/>
              <a:t>.  </a:t>
            </a:r>
            <a:r>
              <a:rPr lang="en-US" b="0" dirty="0" err="1"/>
              <a:t>Yog</a:t>
            </a:r>
            <a:r>
              <a:rPr lang="en-US" b="0" dirty="0"/>
              <a:t> li </a:t>
            </a:r>
            <a:r>
              <a:rPr lang="en-US" b="0" dirty="0" err="1"/>
              <a:t>cov</a:t>
            </a:r>
            <a:r>
              <a:rPr lang="en-US" b="0" dirty="0"/>
              <a:t> tub </a:t>
            </a:r>
            <a:r>
              <a:rPr lang="en-US" b="0" dirty="0" err="1"/>
              <a:t>ntxhais</a:t>
            </a:r>
            <a:r>
              <a:rPr lang="en-US" b="0" dirty="0"/>
              <a:t> </a:t>
            </a:r>
            <a:r>
              <a:rPr lang="en-US" b="0" dirty="0" err="1"/>
              <a:t>yuav</a:t>
            </a:r>
            <a:r>
              <a:rPr lang="en-US" b="0" dirty="0"/>
              <a:t> </a:t>
            </a:r>
            <a:r>
              <a:rPr lang="en-US" b="0" dirty="0" err="1"/>
              <a:t>tsis</a:t>
            </a:r>
            <a:r>
              <a:rPr lang="en-US" b="0" dirty="0"/>
              <a:t> </a:t>
            </a:r>
            <a:r>
              <a:rPr lang="en-US" b="0" dirty="0" err="1"/>
              <a:t>kawm</a:t>
            </a:r>
            <a:r>
              <a:rPr lang="en-US" b="0" dirty="0"/>
              <a:t> </a:t>
            </a:r>
            <a:r>
              <a:rPr lang="en-US" b="0" dirty="0" err="1"/>
              <a:t>txhua</a:t>
            </a:r>
            <a:r>
              <a:rPr lang="en-US" b="0" dirty="0"/>
              <a:t> </a:t>
            </a:r>
            <a:r>
              <a:rPr lang="en-US" b="0" dirty="0" err="1"/>
              <a:t>txhua</a:t>
            </a:r>
            <a:r>
              <a:rPr lang="en-US" b="0" dirty="0"/>
              <a:t> yam </a:t>
            </a:r>
            <a:r>
              <a:rPr lang="en-US" b="0" dirty="0" err="1"/>
              <a:t>tshiab</a:t>
            </a:r>
            <a:r>
              <a:rPr lang="en-US" b="0" dirty="0"/>
              <a:t> </a:t>
            </a:r>
            <a:r>
              <a:rPr lang="en-US" b="0" dirty="0" err="1"/>
              <a:t>thaum</a:t>
            </a:r>
            <a:r>
              <a:rPr lang="en-US" b="0" dirty="0"/>
              <a:t> </a:t>
            </a:r>
            <a:r>
              <a:rPr lang="en-US" b="0" dirty="0" err="1"/>
              <a:t>lawv</a:t>
            </a:r>
            <a:r>
              <a:rPr lang="en-US" b="0" dirty="0"/>
              <a:t> </a:t>
            </a:r>
            <a:r>
              <a:rPr lang="en-US" b="0" dirty="0" err="1"/>
              <a:t>kawm</a:t>
            </a:r>
            <a:r>
              <a:rPr lang="en-US" b="0" dirty="0"/>
              <a:t> </a:t>
            </a:r>
            <a:r>
              <a:rPr lang="en-US" b="0" dirty="0" err="1"/>
              <a:t>lwm</a:t>
            </a:r>
            <a:r>
              <a:rPr lang="en-US" b="0" dirty="0"/>
              <a:t> </a:t>
            </a:r>
            <a:r>
              <a:rPr lang="en-US" b="0" dirty="0" err="1"/>
              <a:t>hom</a:t>
            </a:r>
            <a:r>
              <a:rPr lang="en-US" b="0" dirty="0"/>
              <a:t> </a:t>
            </a:r>
            <a:r>
              <a:rPr lang="en-US" b="0" dirty="0" err="1"/>
              <a:t>lus</a:t>
            </a:r>
            <a:r>
              <a:rPr lang="en-US" b="0" dirty="0"/>
              <a:t> - </a:t>
            </a:r>
            <a:r>
              <a:rPr lang="en-US" b="0" dirty="0" err="1"/>
              <a:t>lawv</a:t>
            </a:r>
            <a:r>
              <a:rPr lang="en-US" b="0" dirty="0"/>
              <a:t> </a:t>
            </a:r>
            <a:r>
              <a:rPr lang="en-US" b="0" dirty="0" err="1"/>
              <a:t>tsuas</a:t>
            </a:r>
            <a:r>
              <a:rPr lang="en-US" b="0" dirty="0"/>
              <a:t> </a:t>
            </a:r>
            <a:r>
              <a:rPr lang="en-US" b="0" dirty="0" err="1"/>
              <a:t>kawm</a:t>
            </a:r>
            <a:r>
              <a:rPr lang="en-US" b="0" dirty="0"/>
              <a:t> </a:t>
            </a:r>
            <a:r>
              <a:rPr lang="en-US" b="0" dirty="0" err="1"/>
              <a:t>hais</a:t>
            </a:r>
            <a:r>
              <a:rPr lang="en-US" b="0" dirty="0"/>
              <a:t> </a:t>
            </a:r>
            <a:r>
              <a:rPr lang="en-US" b="0" dirty="0" err="1"/>
              <a:t>tias</a:t>
            </a:r>
            <a:r>
              <a:rPr lang="en-US" b="0" dirty="0"/>
              <a:t> los </a:t>
            </a:r>
            <a:r>
              <a:rPr lang="en-US" b="0" dirty="0" err="1"/>
              <a:t>lus</a:t>
            </a:r>
            <a:r>
              <a:rPr lang="en-US" b="0" dirty="0"/>
              <a:t> </a:t>
            </a:r>
            <a:r>
              <a:rPr lang="en-US" b="0" dirty="0" err="1"/>
              <a:t>rau</a:t>
            </a:r>
            <a:r>
              <a:rPr lang="en-US" b="0" dirty="0"/>
              <a:t> </a:t>
            </a:r>
            <a:r>
              <a:rPr lang="en-US" b="0" dirty="0" err="1"/>
              <a:t>qhov</a:t>
            </a:r>
            <a:r>
              <a:rPr lang="en-US" b="0" dirty="0"/>
              <a:t> no </a:t>
            </a:r>
            <a:r>
              <a:rPr lang="en-US" b="0" dirty="0" err="1"/>
              <a:t>hais</a:t>
            </a:r>
            <a:r>
              <a:rPr lang="en-US" b="0" dirty="0"/>
              <a:t> li </a:t>
            </a:r>
            <a:r>
              <a:rPr lang="en-US" b="0" dirty="0" err="1"/>
              <a:t>cas</a:t>
            </a:r>
            <a:r>
              <a:rPr lang="en-US" b="0" dirty="0"/>
              <a:t> </a:t>
            </a:r>
            <a:r>
              <a:rPr lang="en-US" b="0" dirty="0" err="1"/>
              <a:t>xwb</a:t>
            </a:r>
            <a:r>
              <a:rPr lang="en-US" b="0" dirty="0"/>
              <a:t>.  </a:t>
            </a:r>
            <a:r>
              <a:rPr lang="en-US" b="0" dirty="0" err="1"/>
              <a:t>Ib</a:t>
            </a:r>
            <a:r>
              <a:rPr lang="en-US" b="0" dirty="0"/>
              <a:t> co </a:t>
            </a:r>
            <a:r>
              <a:rPr lang="en-US" b="0" dirty="0" err="1"/>
              <a:t>lus</a:t>
            </a:r>
            <a:r>
              <a:rPr lang="en-US" b="0" dirty="0"/>
              <a:t> </a:t>
            </a:r>
            <a:r>
              <a:rPr lang="en-US" b="0" dirty="0" err="1"/>
              <a:t>kawm</a:t>
            </a:r>
            <a:r>
              <a:rPr lang="en-US" b="0" dirty="0"/>
              <a:t> </a:t>
            </a:r>
            <a:r>
              <a:rPr lang="en-US" b="0" dirty="0" err="1"/>
              <a:t>ces</a:t>
            </a:r>
            <a:r>
              <a:rPr lang="en-US" b="0" dirty="0"/>
              <a:t> </a:t>
            </a:r>
            <a:r>
              <a:rPr lang="en-US" b="0" dirty="0" err="1"/>
              <a:t>yuav</a:t>
            </a:r>
            <a:r>
              <a:rPr lang="en-US" b="0" dirty="0"/>
              <a:t> </a:t>
            </a:r>
            <a:r>
              <a:rPr lang="en-US" b="0" dirty="0" err="1"/>
              <a:t>nyob</a:t>
            </a:r>
            <a:r>
              <a:rPr lang="en-US" b="0" dirty="0"/>
              <a:t> </a:t>
            </a:r>
            <a:r>
              <a:rPr lang="en-US" b="0" dirty="0" err="1"/>
              <a:t>rau</a:t>
            </a:r>
            <a:r>
              <a:rPr lang="en-US" b="0" dirty="0"/>
              <a:t> “ sab </a:t>
            </a:r>
            <a:r>
              <a:rPr lang="en-US" b="0" dirty="0" err="1"/>
              <a:t>saum</a:t>
            </a:r>
            <a:r>
              <a:rPr lang="en-US" b="0" dirty="0"/>
              <a:t>” </a:t>
            </a:r>
            <a:r>
              <a:rPr lang="en-US" b="0" dirty="0" err="1"/>
              <a:t>txoj</a:t>
            </a:r>
            <a:r>
              <a:rPr lang="en-US" b="0" dirty="0"/>
              <a:t> </a:t>
            </a:r>
            <a:r>
              <a:rPr lang="en-US" b="0" dirty="0" err="1"/>
              <a:t>kab</a:t>
            </a:r>
            <a:r>
              <a:rPr lang="en-US" b="0" dirty="0"/>
              <a:t>-  </a:t>
            </a:r>
            <a:r>
              <a:rPr lang="en-US" b="0" dirty="0" err="1"/>
              <a:t>cov</a:t>
            </a:r>
            <a:r>
              <a:rPr lang="en-US" b="0" dirty="0"/>
              <a:t> </a:t>
            </a:r>
            <a:r>
              <a:rPr lang="en-US" b="0" dirty="0" err="1"/>
              <a:t>lus</a:t>
            </a:r>
            <a:r>
              <a:rPr lang="en-US" b="0" dirty="0"/>
              <a:t> no </a:t>
            </a:r>
            <a:r>
              <a:rPr lang="en-US" b="0" dirty="0" err="1"/>
              <a:t>yog</a:t>
            </a:r>
            <a:r>
              <a:rPr lang="en-US" b="0" dirty="0"/>
              <a:t> </a:t>
            </a:r>
            <a:r>
              <a:rPr lang="en-US" b="0" dirty="0" err="1"/>
              <a:t>cov</a:t>
            </a:r>
            <a:r>
              <a:rPr lang="en-US" b="0" dirty="0"/>
              <a:t> </a:t>
            </a:r>
            <a:r>
              <a:rPr lang="en-US" b="0" dirty="0" err="1"/>
              <a:t>lus</a:t>
            </a:r>
            <a:r>
              <a:rPr lang="en-US" b="0" dirty="0"/>
              <a:t> </a:t>
            </a:r>
            <a:r>
              <a:rPr lang="en-US" b="0" dirty="0" err="1"/>
              <a:t>rau</a:t>
            </a:r>
            <a:r>
              <a:rPr lang="en-US" b="0" dirty="0"/>
              <a:t> </a:t>
            </a:r>
            <a:r>
              <a:rPr lang="en-US" b="0" dirty="0" err="1"/>
              <a:t>hom</a:t>
            </a:r>
            <a:r>
              <a:rPr lang="en-US" b="0" dirty="0"/>
              <a:t> </a:t>
            </a:r>
            <a:r>
              <a:rPr lang="en-US" b="0" dirty="0" err="1"/>
              <a:t>lus</a:t>
            </a:r>
            <a:r>
              <a:rPr lang="en-US" b="0" dirty="0"/>
              <a:t> </a:t>
            </a:r>
            <a:r>
              <a:rPr lang="en-US" b="0" dirty="0" err="1"/>
              <a:t>ntawd</a:t>
            </a:r>
            <a:r>
              <a:rPr lang="en-US" b="0" dirty="0"/>
              <a:t>.  </a:t>
            </a:r>
            <a:r>
              <a:rPr lang="en-US" b="0" dirty="0" err="1"/>
              <a:t>Ib</a:t>
            </a:r>
            <a:r>
              <a:rPr lang="en-US" b="0" dirty="0"/>
              <a:t> co </a:t>
            </a:r>
            <a:r>
              <a:rPr lang="en-US" b="0" dirty="0" err="1"/>
              <a:t>ces</a:t>
            </a:r>
            <a:r>
              <a:rPr lang="en-US" b="0" dirty="0"/>
              <a:t> </a:t>
            </a:r>
            <a:r>
              <a:rPr lang="en-US" b="0" dirty="0" err="1"/>
              <a:t>yuav</a:t>
            </a:r>
            <a:r>
              <a:rPr lang="en-US" b="0" dirty="0"/>
              <a:t> </a:t>
            </a:r>
            <a:r>
              <a:rPr lang="en-US" b="0" dirty="0" err="1"/>
              <a:t>nyob</a:t>
            </a:r>
            <a:r>
              <a:rPr lang="en-US" b="0" dirty="0"/>
              <a:t> </a:t>
            </a:r>
            <a:r>
              <a:rPr lang="en-US" b="0" dirty="0" err="1"/>
              <a:t>rau</a:t>
            </a:r>
            <a:r>
              <a:rPr lang="en-US" b="0" dirty="0"/>
              <a:t> “sab </a:t>
            </a:r>
            <a:r>
              <a:rPr lang="en-US" b="0" dirty="0" err="1"/>
              <a:t>hauv</a:t>
            </a:r>
            <a:r>
              <a:rPr lang="en-US" b="0" dirty="0"/>
              <a:t>”  </a:t>
            </a:r>
            <a:r>
              <a:rPr lang="en-US" b="0" dirty="0" err="1"/>
              <a:t>yog</a:t>
            </a:r>
            <a:r>
              <a:rPr lang="en-US" b="0" dirty="0"/>
              <a:t> </a:t>
            </a:r>
            <a:r>
              <a:rPr lang="en-US" b="0" dirty="0" err="1"/>
              <a:t>cov</a:t>
            </a:r>
            <a:r>
              <a:rPr lang="en-US" b="0" dirty="0"/>
              <a:t> </a:t>
            </a:r>
            <a:r>
              <a:rPr lang="en-US" b="0" dirty="0" err="1"/>
              <a:t>lus</a:t>
            </a:r>
            <a:r>
              <a:rPr lang="en-US" b="0" dirty="0"/>
              <a:t> </a:t>
            </a:r>
            <a:r>
              <a:rPr lang="en-US" b="0" dirty="0" err="1"/>
              <a:t>siv</a:t>
            </a:r>
            <a:r>
              <a:rPr lang="en-US" b="0" dirty="0"/>
              <a:t> tau </a:t>
            </a:r>
            <a:r>
              <a:rPr lang="en-US" b="0" dirty="0" err="1"/>
              <a:t>rau</a:t>
            </a:r>
            <a:r>
              <a:rPr lang="en-US" b="0" dirty="0"/>
              <a:t> </a:t>
            </a:r>
            <a:r>
              <a:rPr lang="en-US" b="0" dirty="0" err="1"/>
              <a:t>ob</a:t>
            </a:r>
            <a:r>
              <a:rPr lang="en-US" b="0" dirty="0"/>
              <a:t> </a:t>
            </a:r>
            <a:r>
              <a:rPr lang="en-US" b="0" dirty="0" err="1"/>
              <a:t>hom</a:t>
            </a:r>
            <a:r>
              <a:rPr lang="en-US" b="0" dirty="0"/>
              <a:t> </a:t>
            </a:r>
            <a:r>
              <a:rPr lang="en-US" b="0" dirty="0" err="1"/>
              <a:t>lus</a:t>
            </a:r>
            <a:r>
              <a:rPr lang="en-US" b="0" dirty="0"/>
              <a:t> tib yam </a:t>
            </a:r>
            <a:r>
              <a:rPr lang="en-US" b="0" dirty="0" err="1"/>
              <a:t>nkaus</a:t>
            </a:r>
            <a:r>
              <a:rPr lang="en-US" b="0" dirty="0"/>
              <a:t>.</a:t>
            </a:r>
          </a:p>
          <a:p>
            <a:pPr marL="0" marR="0" lvl="0" indent="0" algn="l" rtl="0">
              <a:lnSpc>
                <a:spcPct val="100000"/>
              </a:lnSpc>
              <a:spcBef>
                <a:spcPts val="0"/>
              </a:spcBef>
              <a:spcAft>
                <a:spcPts val="0"/>
              </a:spcAft>
              <a:buClr>
                <a:schemeClr val="dk1"/>
              </a:buClr>
              <a:buSzPts val="1100"/>
              <a:buFont typeface="Calibri"/>
              <a:buNone/>
            </a:pPr>
            <a:endParaRPr b="0" i="1" dirty="0"/>
          </a:p>
          <a:p>
            <a:pPr marL="0" lvl="0" indent="0" algn="l" rtl="0">
              <a:spcBef>
                <a:spcPts val="0"/>
              </a:spcBef>
              <a:spcAft>
                <a:spcPts val="0"/>
              </a:spcAft>
              <a:buClr>
                <a:schemeClr val="dk1"/>
              </a:buClr>
              <a:buSzPts val="1100"/>
              <a:buFont typeface="Calibri"/>
              <a:buNone/>
            </a:pPr>
            <a:r>
              <a:rPr lang="en-US" b="0" i="1" dirty="0" err="1"/>
              <a:t>Kawm</a:t>
            </a:r>
            <a:r>
              <a:rPr lang="en-US" b="0" i="1" dirty="0"/>
              <a:t> </a:t>
            </a:r>
            <a:r>
              <a:rPr lang="en-US" b="0" i="1" dirty="0" err="1"/>
              <a:t>Ua</a:t>
            </a:r>
            <a:r>
              <a:rPr lang="en-US" b="0" i="1" dirty="0"/>
              <a:t> </a:t>
            </a:r>
            <a:r>
              <a:rPr lang="en-US" b="0" i="1" dirty="0" err="1"/>
              <a:t>Ib</a:t>
            </a:r>
            <a:r>
              <a:rPr lang="en-US" b="0" i="1" dirty="0"/>
              <a:t> </a:t>
            </a:r>
            <a:r>
              <a:rPr lang="en-US" b="0" i="1" dirty="0" err="1"/>
              <a:t>Pab</a:t>
            </a:r>
            <a:r>
              <a:rPr lang="en-US" b="0" i="1" dirty="0"/>
              <a:t> </a:t>
            </a:r>
            <a:r>
              <a:rPr lang="en-US" b="0" i="1" dirty="0" err="1"/>
              <a:t>Ua</a:t>
            </a:r>
            <a:r>
              <a:rPr lang="en-US" b="0" i="1" dirty="0"/>
              <a:t> </a:t>
            </a:r>
            <a:r>
              <a:rPr lang="en-US" b="0" i="1" dirty="0" err="1"/>
              <a:t>Ke</a:t>
            </a:r>
            <a:r>
              <a:rPr lang="en-US" b="0" i="1" dirty="0"/>
              <a:t>.  </a:t>
            </a:r>
            <a:r>
              <a:rPr lang="en-US" b="0" i="1" dirty="0" err="1"/>
              <a:t>Hais</a:t>
            </a:r>
            <a:r>
              <a:rPr lang="en-US" b="0" i="1" dirty="0"/>
              <a:t> lo </a:t>
            </a:r>
            <a:r>
              <a:rPr lang="en-US" b="0" i="1" dirty="0" err="1"/>
              <a:t>lus</a:t>
            </a:r>
            <a:r>
              <a:rPr lang="en-US" b="0" i="1" dirty="0"/>
              <a:t> </a:t>
            </a:r>
            <a:r>
              <a:rPr lang="en-US" b="0" i="1" dirty="0" err="1"/>
              <a:t>nyob</a:t>
            </a:r>
            <a:r>
              <a:rPr lang="en-US" b="0" i="1" dirty="0"/>
              <a:t> </a:t>
            </a:r>
            <a:r>
              <a:rPr lang="en-US" b="0" i="1" dirty="0" err="1"/>
              <a:t>hauv</a:t>
            </a:r>
            <a:r>
              <a:rPr lang="en-US" b="0" i="1" dirty="0"/>
              <a:t> </a:t>
            </a:r>
            <a:r>
              <a:rPr lang="en-US" b="0" i="1" dirty="0" err="1"/>
              <a:t>lub</a:t>
            </a:r>
            <a:r>
              <a:rPr lang="en-US" b="0" i="1" dirty="0"/>
              <a:t> </a:t>
            </a:r>
            <a:r>
              <a:rPr lang="en-US" b="0" i="1" dirty="0" err="1"/>
              <a:t>ntsais</a:t>
            </a:r>
            <a:r>
              <a:rPr lang="en-US" b="0" i="1" dirty="0"/>
              <a:t> </a:t>
            </a:r>
            <a:r>
              <a:rPr lang="en-US" b="0" i="1" dirty="0" err="1"/>
              <a:t>peb</a:t>
            </a:r>
            <a:r>
              <a:rPr lang="en-US" b="0" i="1" dirty="0"/>
              <a:t> fab. </a:t>
            </a:r>
            <a:r>
              <a:rPr lang="en-US" b="0" i="1" dirty="0" err="1"/>
              <a:t>Qhia</a:t>
            </a:r>
            <a:r>
              <a:rPr lang="en-US" b="0" i="1" dirty="0"/>
              <a:t> </a:t>
            </a:r>
            <a:r>
              <a:rPr lang="en-US" b="0" i="1" dirty="0" err="1"/>
              <a:t>ib</a:t>
            </a:r>
            <a:r>
              <a:rPr lang="en-US" b="0" i="1" dirty="0"/>
              <a:t> yam </a:t>
            </a:r>
            <a:r>
              <a:rPr lang="en-US" b="0" i="1" dirty="0" err="1"/>
              <a:t>piv</a:t>
            </a:r>
            <a:r>
              <a:rPr lang="en-US" b="0" i="1" dirty="0"/>
              <a:t> </a:t>
            </a:r>
            <a:r>
              <a:rPr lang="en-US" b="0" i="1" dirty="0" err="1"/>
              <a:t>txwv</a:t>
            </a:r>
            <a:r>
              <a:rPr lang="en-US" b="0" i="1" dirty="0"/>
              <a:t> </a:t>
            </a:r>
            <a:r>
              <a:rPr lang="en-US" b="0" i="1" dirty="0" err="1"/>
              <a:t>uas</a:t>
            </a:r>
            <a:r>
              <a:rPr lang="en-US" b="0" i="1" dirty="0"/>
              <a:t> </a:t>
            </a:r>
            <a:r>
              <a:rPr lang="en-US" b="0" i="1" dirty="0" err="1"/>
              <a:t>yog</a:t>
            </a:r>
            <a:r>
              <a:rPr lang="en-US" b="0" i="1" dirty="0"/>
              <a:t> </a:t>
            </a:r>
            <a:r>
              <a:rPr lang="en-US" b="0" i="1" dirty="0" err="1"/>
              <a:t>Hmoob</a:t>
            </a:r>
            <a:r>
              <a:rPr lang="en-US" b="0" i="1" dirty="0"/>
              <a:t> </a:t>
            </a:r>
            <a:r>
              <a:rPr lang="en-US" b="0" i="1" dirty="0" err="1"/>
              <a:t>thiab</a:t>
            </a:r>
            <a:r>
              <a:rPr lang="en-US" b="0" i="1" dirty="0"/>
              <a:t> </a:t>
            </a:r>
            <a:r>
              <a:rPr lang="en-US" b="0" i="1" dirty="0" err="1"/>
              <a:t>Askiv</a:t>
            </a:r>
            <a:r>
              <a:rPr lang="en-US" b="0" i="1" dirty="0"/>
              <a:t>. </a:t>
            </a:r>
            <a:r>
              <a:rPr lang="en-US" b="0" i="1" dirty="0" err="1"/>
              <a:t>Nug</a:t>
            </a:r>
            <a:r>
              <a:rPr lang="en-US" b="0" i="1" dirty="0"/>
              <a:t> </a:t>
            </a:r>
            <a:r>
              <a:rPr lang="en-US" b="0" i="1" dirty="0" err="1"/>
              <a:t>cov</a:t>
            </a:r>
            <a:r>
              <a:rPr lang="en-US" b="0" i="1" dirty="0"/>
              <a:t> </a:t>
            </a:r>
            <a:r>
              <a:rPr lang="en-US" b="0" i="1" dirty="0" err="1"/>
              <a:t>niam</a:t>
            </a:r>
            <a:r>
              <a:rPr lang="en-US" b="0" i="1" dirty="0"/>
              <a:t> </a:t>
            </a:r>
            <a:r>
              <a:rPr lang="en-US" b="0" i="1" dirty="0" err="1"/>
              <a:t>txiv</a:t>
            </a:r>
            <a:r>
              <a:rPr lang="en-US" b="0" i="1" dirty="0"/>
              <a:t> </a:t>
            </a:r>
            <a:r>
              <a:rPr lang="en-US" b="0" i="1" dirty="0" err="1"/>
              <a:t>sev</a:t>
            </a:r>
            <a:r>
              <a:rPr lang="en-US" b="0" i="1" dirty="0"/>
              <a:t> </a:t>
            </a:r>
            <a:r>
              <a:rPr lang="en-US" b="0" i="1" dirty="0" err="1"/>
              <a:t>yuav</a:t>
            </a:r>
            <a:r>
              <a:rPr lang="en-US" b="0" i="1" dirty="0"/>
              <a:t> </a:t>
            </a:r>
            <a:r>
              <a:rPr lang="en-US" b="0" i="1" dirty="0" err="1"/>
              <a:t>nyob</a:t>
            </a:r>
            <a:r>
              <a:rPr lang="en-US" b="0" i="1" dirty="0"/>
              <a:t> </a:t>
            </a:r>
            <a:r>
              <a:rPr lang="en-US" b="0" i="1" dirty="0" err="1"/>
              <a:t>rau</a:t>
            </a:r>
            <a:r>
              <a:rPr lang="en-US" b="0" i="1" dirty="0"/>
              <a:t> sab </a:t>
            </a:r>
            <a:r>
              <a:rPr lang="en-US" b="0" i="1" dirty="0" err="1"/>
              <a:t>saum</a:t>
            </a:r>
            <a:r>
              <a:rPr lang="en-US" b="0" i="1" dirty="0"/>
              <a:t> </a:t>
            </a:r>
            <a:r>
              <a:rPr lang="en-US" b="0" i="1" dirty="0" err="1"/>
              <a:t>txoj</a:t>
            </a:r>
            <a:r>
              <a:rPr lang="en-US" b="0" i="1" dirty="0"/>
              <a:t> </a:t>
            </a:r>
            <a:r>
              <a:rPr lang="en-US" b="0" i="1" dirty="0" err="1"/>
              <a:t>kab</a:t>
            </a:r>
            <a:r>
              <a:rPr lang="en-US" b="0" i="1" dirty="0"/>
              <a:t> los </a:t>
            </a:r>
            <a:r>
              <a:rPr lang="en-US" b="0" i="1" dirty="0" err="1"/>
              <a:t>nyob</a:t>
            </a:r>
            <a:r>
              <a:rPr lang="en-US" b="0" i="1" dirty="0"/>
              <a:t> sab </a:t>
            </a:r>
            <a:r>
              <a:rPr lang="en-US" b="0" i="1" dirty="0" err="1"/>
              <a:t>hauv</a:t>
            </a:r>
            <a:r>
              <a:rPr lang="en-US" b="0" i="1" dirty="0"/>
              <a:t> </a:t>
            </a:r>
            <a:r>
              <a:rPr lang="en-US" b="0" i="1" dirty="0" err="1"/>
              <a:t>txoj</a:t>
            </a:r>
            <a:r>
              <a:rPr lang="en-US" b="0" i="1" dirty="0"/>
              <a:t> </a:t>
            </a:r>
            <a:r>
              <a:rPr lang="en-US" b="0" i="1" dirty="0" err="1"/>
              <a:t>kab</a:t>
            </a:r>
            <a:r>
              <a:rPr lang="en-US" b="0" i="1" dirty="0"/>
              <a:t>.   </a:t>
            </a:r>
            <a:r>
              <a:rPr lang="en-US" b="0" i="1" dirty="0" err="1"/>
              <a:t>Ua</a:t>
            </a:r>
            <a:r>
              <a:rPr lang="en-US" b="0" i="1" dirty="0"/>
              <a:t> </a:t>
            </a:r>
            <a:r>
              <a:rPr lang="en-US" b="0" i="1" dirty="0" err="1"/>
              <a:t>raws</a:t>
            </a:r>
            <a:r>
              <a:rPr lang="en-US" b="0" i="1" dirty="0"/>
              <a:t> li no: 1. Siv </a:t>
            </a:r>
            <a:r>
              <a:rPr lang="en-US" b="0" i="1" dirty="0" err="1"/>
              <a:t>dua</a:t>
            </a:r>
            <a:r>
              <a:rPr lang="en-US" b="0" i="1" dirty="0"/>
              <a:t> los </a:t>
            </a:r>
            <a:r>
              <a:rPr lang="en-US" b="0" i="1" dirty="0" err="1"/>
              <a:t>pab</a:t>
            </a:r>
            <a:r>
              <a:rPr lang="en-US" b="0" i="1" dirty="0"/>
              <a:t>.  2.  </a:t>
            </a:r>
            <a:r>
              <a:rPr lang="en-US" b="0" i="1" dirty="0" err="1"/>
              <a:t>Cov</a:t>
            </a:r>
            <a:r>
              <a:rPr lang="en-US" b="0" i="1" dirty="0"/>
              <a:t> </a:t>
            </a:r>
            <a:r>
              <a:rPr lang="en-US" b="0" i="1" dirty="0" err="1"/>
              <a:t>cais</a:t>
            </a:r>
            <a:r>
              <a:rPr lang="en-US" b="0" i="1" dirty="0"/>
              <a:t> </a:t>
            </a:r>
            <a:r>
              <a:rPr lang="en-US" b="0" i="1" dirty="0" err="1"/>
              <a:t>hom</a:t>
            </a:r>
            <a:r>
              <a:rPr lang="en-US" b="0" i="1" dirty="0"/>
              <a:t>  3. </a:t>
            </a:r>
            <a:r>
              <a:rPr lang="en-US" b="0" i="1" dirty="0" err="1"/>
              <a:t>Nyeem</a:t>
            </a:r>
            <a:r>
              <a:rPr lang="en-US" b="0" i="1" dirty="0"/>
              <a:t> sab </a:t>
            </a:r>
            <a:r>
              <a:rPr lang="en-US" b="0" i="1" dirty="0" err="1"/>
              <a:t>twg</a:t>
            </a:r>
            <a:r>
              <a:rPr lang="en-US" b="0" i="1" dirty="0"/>
              <a:t> </a:t>
            </a:r>
            <a:r>
              <a:rPr lang="en-US" b="0" i="1" dirty="0" err="1"/>
              <a:t>rau</a:t>
            </a:r>
            <a:r>
              <a:rPr lang="en-US" b="0" i="1" dirty="0"/>
              <a:t> sab </a:t>
            </a:r>
            <a:r>
              <a:rPr lang="en-US" b="0" i="1" dirty="0" err="1"/>
              <a:t>twg</a:t>
            </a:r>
            <a:r>
              <a:rPr lang="en-US" b="0" i="1" dirty="0"/>
              <a:t>.  4. </a:t>
            </a:r>
            <a:r>
              <a:rPr lang="en-US" b="0" i="1" dirty="0" err="1"/>
              <a:t>Nyeem</a:t>
            </a:r>
            <a:r>
              <a:rPr lang="en-US" b="0" i="1" dirty="0"/>
              <a:t> </a:t>
            </a:r>
            <a:r>
              <a:rPr lang="en-US" b="0" i="1" dirty="0" err="1"/>
              <a:t>kom</a:t>
            </a:r>
            <a:r>
              <a:rPr lang="en-US" b="0" i="1" dirty="0"/>
              <a:t> zoo li </a:t>
            </a:r>
            <a:r>
              <a:rPr lang="en-US" b="0" i="1" dirty="0" err="1"/>
              <a:t>lus</a:t>
            </a:r>
            <a:r>
              <a:rPr lang="en-US" b="0" i="1" dirty="0"/>
              <a:t> sib </a:t>
            </a:r>
            <a:r>
              <a:rPr lang="en-US" b="0" i="1" dirty="0" err="1"/>
              <a:t>tham</a:t>
            </a:r>
            <a:r>
              <a:rPr lang="en-US" b="0" i="1" dirty="0"/>
              <a:t> </a:t>
            </a:r>
            <a:r>
              <a:rPr lang="en-US" b="0" i="1" dirty="0" err="1"/>
              <a:t>pem</a:t>
            </a:r>
            <a:r>
              <a:rPr lang="en-US" b="0" i="1" dirty="0"/>
              <a:t>  5. </a:t>
            </a:r>
            <a:r>
              <a:rPr lang="en-US" b="0" i="1" dirty="0" err="1"/>
              <a:t>Cov</a:t>
            </a:r>
            <a:r>
              <a:rPr lang="en-US" b="0" i="1" dirty="0"/>
              <a:t> cim  6. </a:t>
            </a:r>
            <a:r>
              <a:rPr lang="en-US" b="0" i="1" dirty="0" err="1"/>
              <a:t>Muab</a:t>
            </a:r>
            <a:r>
              <a:rPr lang="en-US" b="0" i="1" dirty="0"/>
              <a:t> </a:t>
            </a:r>
            <a:r>
              <a:rPr lang="en-US" b="0" i="1" dirty="0" err="1"/>
              <a:t>cov</a:t>
            </a:r>
            <a:r>
              <a:rPr lang="en-US" b="0" i="1" dirty="0"/>
              <a:t> </a:t>
            </a:r>
            <a:r>
              <a:rPr lang="en-US" b="0" i="1" dirty="0" err="1"/>
              <a:t>suab</a:t>
            </a:r>
            <a:r>
              <a:rPr lang="en-US" b="0" i="1" dirty="0"/>
              <a:t> los sib </a:t>
            </a:r>
            <a:r>
              <a:rPr lang="en-US" b="0" i="1" dirty="0" err="1"/>
              <a:t>ntxiv</a:t>
            </a:r>
            <a:r>
              <a:rPr lang="en-US" b="0" i="1" dirty="0"/>
              <a:t> </a:t>
            </a:r>
            <a:r>
              <a:rPr lang="en-US" b="0" i="1" dirty="0" err="1"/>
              <a:t>ua</a:t>
            </a:r>
            <a:r>
              <a:rPr lang="en-US" b="0" i="1" dirty="0"/>
              <a:t> </a:t>
            </a:r>
            <a:r>
              <a:rPr lang="en-US" b="0" i="1" dirty="0" err="1"/>
              <a:t>ke</a:t>
            </a:r>
            <a:r>
              <a:rPr lang="en-US" b="0" i="1" dirty="0"/>
              <a:t>  7. </a:t>
            </a:r>
            <a:r>
              <a:rPr lang="en-US" b="0" i="1" dirty="0" err="1"/>
              <a:t>cov</a:t>
            </a:r>
            <a:r>
              <a:rPr lang="en-US" b="0" i="1" dirty="0"/>
              <a:t> </a:t>
            </a:r>
            <a:r>
              <a:rPr lang="en-US" b="0" i="1" dirty="0" err="1"/>
              <a:t>lus</a:t>
            </a:r>
            <a:r>
              <a:rPr lang="en-US" b="0" i="1" dirty="0"/>
              <a:t> sib </a:t>
            </a:r>
            <a:r>
              <a:rPr lang="en-US" b="0" i="1" dirty="0" err="1"/>
              <a:t>dhos</a:t>
            </a:r>
            <a:endParaRPr b="0" dirty="0"/>
          </a:p>
          <a:p>
            <a:pPr marL="0" lvl="0" indent="0" algn="l" rtl="0">
              <a:lnSpc>
                <a:spcPct val="115000"/>
              </a:lnSpc>
              <a:spcBef>
                <a:spcPts val="0"/>
              </a:spcBef>
              <a:spcAft>
                <a:spcPts val="0"/>
              </a:spcAft>
              <a:buClr>
                <a:schemeClr val="dk1"/>
              </a:buClr>
              <a:buSzPts val="1100"/>
              <a:buFont typeface="Calibri"/>
              <a:buNone/>
            </a:pPr>
            <a:endParaRPr b="1"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308579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321289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376911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dirty="0"/>
              <a:t>The Dual Language and Immersion Family Partnership program is supported by a United States Department of Education grant from the Office of English Language Acquisition.</a:t>
            </a:r>
            <a:endParaRPr sz="1100" dirty="0"/>
          </a:p>
          <a:p>
            <a:pPr marL="0" marR="0" lvl="0" indent="0" algn="l" rtl="0">
              <a:lnSpc>
                <a:spcPct val="100000"/>
              </a:lnSpc>
              <a:spcBef>
                <a:spcPts val="0"/>
              </a:spcBef>
              <a:spcAft>
                <a:spcPts val="0"/>
              </a:spcAft>
              <a:buClr>
                <a:schemeClr val="dk1"/>
              </a:buClr>
              <a:buSzPts val="1100"/>
              <a:buFont typeface="Calibri"/>
              <a:buNone/>
            </a:pPr>
            <a:endParaRPr dirty="0"/>
          </a:p>
          <a:p>
            <a:pPr marL="0" marR="0" lvl="0" indent="0" algn="l" rtl="0">
              <a:lnSpc>
                <a:spcPct val="100000"/>
              </a:lnSpc>
              <a:spcBef>
                <a:spcPts val="0"/>
              </a:spcBef>
              <a:spcAft>
                <a:spcPts val="0"/>
              </a:spcAft>
              <a:buClr>
                <a:schemeClr val="dk1"/>
              </a:buClr>
              <a:buSzPts val="1100"/>
              <a:buFont typeface="Calibri"/>
              <a:buNone/>
            </a:pPr>
            <a:r>
              <a:rPr lang="en-US" dirty="0" err="1">
                <a:solidFill>
                  <a:srgbClr val="6AA84F"/>
                </a:solidFill>
              </a:rPr>
              <a:t>Lub</a:t>
            </a:r>
            <a:r>
              <a:rPr lang="en-US" dirty="0">
                <a:solidFill>
                  <a:srgbClr val="6AA84F"/>
                </a:solidFill>
              </a:rPr>
              <a:t> </a:t>
            </a:r>
            <a:r>
              <a:rPr lang="en-US" dirty="0" err="1">
                <a:solidFill>
                  <a:srgbClr val="6AA84F"/>
                </a:solidFill>
              </a:rPr>
              <a:t>Rooj</a:t>
            </a:r>
            <a:r>
              <a:rPr lang="en-US" dirty="0">
                <a:solidFill>
                  <a:srgbClr val="6AA84F"/>
                </a:solidFill>
              </a:rPr>
              <a:t> </a:t>
            </a:r>
            <a:r>
              <a:rPr lang="en-US" dirty="0" err="1">
                <a:solidFill>
                  <a:srgbClr val="6AA84F"/>
                </a:solidFill>
              </a:rPr>
              <a:t>Kawm</a:t>
            </a:r>
            <a:r>
              <a:rPr lang="en-US" dirty="0">
                <a:solidFill>
                  <a:srgbClr val="6AA84F"/>
                </a:solidFill>
              </a:rPr>
              <a:t> Kev </a:t>
            </a:r>
            <a:r>
              <a:rPr lang="en-US" dirty="0" err="1">
                <a:solidFill>
                  <a:srgbClr val="6AA84F"/>
                </a:solidFill>
              </a:rPr>
              <a:t>Qhia</a:t>
            </a:r>
            <a:r>
              <a:rPr lang="en-US" dirty="0">
                <a:solidFill>
                  <a:srgbClr val="6AA84F"/>
                </a:solidFill>
              </a:rPr>
              <a:t> Ob </a:t>
            </a:r>
            <a:r>
              <a:rPr lang="en-US" dirty="0" err="1">
                <a:solidFill>
                  <a:srgbClr val="6AA84F"/>
                </a:solidFill>
              </a:rPr>
              <a:t>Hoom</a:t>
            </a:r>
            <a:r>
              <a:rPr lang="en-US" dirty="0">
                <a:solidFill>
                  <a:srgbClr val="6AA84F"/>
                </a:solidFill>
              </a:rPr>
              <a:t> </a:t>
            </a:r>
            <a:r>
              <a:rPr lang="en-US" dirty="0" err="1">
                <a:solidFill>
                  <a:srgbClr val="6AA84F"/>
                </a:solidFill>
              </a:rPr>
              <a:t>Lus</a:t>
            </a:r>
            <a:r>
              <a:rPr lang="en-US" dirty="0">
                <a:solidFill>
                  <a:srgbClr val="6AA84F"/>
                </a:solidFill>
              </a:rPr>
              <a:t> Rau </a:t>
            </a:r>
            <a:r>
              <a:rPr lang="en-US" dirty="0" err="1">
                <a:solidFill>
                  <a:srgbClr val="6AA84F"/>
                </a:solidFill>
              </a:rPr>
              <a:t>Tsev</a:t>
            </a:r>
            <a:r>
              <a:rPr lang="en-US" dirty="0">
                <a:solidFill>
                  <a:srgbClr val="6AA84F"/>
                </a:solidFill>
              </a:rPr>
              <a:t> </a:t>
            </a:r>
            <a:r>
              <a:rPr lang="en-US" dirty="0" err="1">
                <a:solidFill>
                  <a:srgbClr val="6AA84F"/>
                </a:solidFill>
              </a:rPr>
              <a:t>Neeg</a:t>
            </a:r>
            <a:r>
              <a:rPr lang="en-US" dirty="0">
                <a:solidFill>
                  <a:srgbClr val="6AA84F"/>
                </a:solidFill>
              </a:rPr>
              <a:t> tau </a:t>
            </a:r>
            <a:r>
              <a:rPr lang="en-US" dirty="0" err="1">
                <a:solidFill>
                  <a:srgbClr val="6AA84F"/>
                </a:solidFill>
              </a:rPr>
              <a:t>txais</a:t>
            </a:r>
            <a:r>
              <a:rPr lang="en-US" dirty="0">
                <a:solidFill>
                  <a:srgbClr val="6AA84F"/>
                </a:solidFill>
              </a:rPr>
              <a:t> </a:t>
            </a:r>
            <a:r>
              <a:rPr lang="en-US" dirty="0" err="1">
                <a:solidFill>
                  <a:srgbClr val="6AA84F"/>
                </a:solidFill>
              </a:rPr>
              <a:t>kev</a:t>
            </a:r>
            <a:r>
              <a:rPr lang="en-US" dirty="0">
                <a:solidFill>
                  <a:srgbClr val="6AA84F"/>
                </a:solidFill>
              </a:rPr>
              <a:t> </a:t>
            </a:r>
            <a:r>
              <a:rPr lang="en-US" dirty="0" err="1">
                <a:solidFill>
                  <a:srgbClr val="6AA84F"/>
                </a:solidFill>
              </a:rPr>
              <a:t>txhawb</a:t>
            </a:r>
            <a:r>
              <a:rPr lang="en-US" dirty="0">
                <a:solidFill>
                  <a:srgbClr val="6AA84F"/>
                </a:solidFill>
              </a:rPr>
              <a:t>  </a:t>
            </a:r>
            <a:r>
              <a:rPr lang="en-US" dirty="0" err="1">
                <a:solidFill>
                  <a:srgbClr val="6AA84F"/>
                </a:solidFill>
              </a:rPr>
              <a:t>ntawm</a:t>
            </a:r>
            <a:r>
              <a:rPr lang="en-US" dirty="0">
                <a:solidFill>
                  <a:srgbClr val="6AA84F"/>
                </a:solidFill>
              </a:rPr>
              <a:t> United States Department of Education  </a:t>
            </a:r>
            <a:r>
              <a:rPr lang="en-US" dirty="0" err="1">
                <a:solidFill>
                  <a:srgbClr val="6AA84F"/>
                </a:solidFill>
              </a:rPr>
              <a:t>uas</a:t>
            </a:r>
            <a:r>
              <a:rPr lang="en-US" dirty="0">
                <a:solidFill>
                  <a:srgbClr val="6AA84F"/>
                </a:solidFill>
              </a:rPr>
              <a:t> </a:t>
            </a:r>
            <a:r>
              <a:rPr lang="en-US" dirty="0" err="1">
                <a:solidFill>
                  <a:srgbClr val="6AA84F"/>
                </a:solidFill>
              </a:rPr>
              <a:t>yog</a:t>
            </a:r>
            <a:r>
              <a:rPr lang="en-US" dirty="0">
                <a:solidFill>
                  <a:srgbClr val="6AA84F"/>
                </a:solidFill>
              </a:rPr>
              <a:t> </a:t>
            </a:r>
            <a:r>
              <a:rPr lang="en-US" dirty="0" err="1">
                <a:solidFill>
                  <a:srgbClr val="6AA84F"/>
                </a:solidFill>
              </a:rPr>
              <a:t>ib</a:t>
            </a:r>
            <a:r>
              <a:rPr lang="en-US" dirty="0">
                <a:solidFill>
                  <a:srgbClr val="6AA84F"/>
                </a:solidFill>
              </a:rPr>
              <a:t> </a:t>
            </a:r>
            <a:r>
              <a:rPr lang="en-US" dirty="0" err="1">
                <a:solidFill>
                  <a:srgbClr val="6AA84F"/>
                </a:solidFill>
              </a:rPr>
              <a:t>qhov</a:t>
            </a:r>
            <a:r>
              <a:rPr lang="en-US" dirty="0">
                <a:solidFill>
                  <a:srgbClr val="6AA84F"/>
                </a:solidFill>
              </a:rPr>
              <a:t> grant los </a:t>
            </a:r>
            <a:r>
              <a:rPr lang="en-US" dirty="0" err="1">
                <a:solidFill>
                  <a:srgbClr val="6AA84F"/>
                </a:solidFill>
              </a:rPr>
              <a:t>ntawm</a:t>
            </a:r>
            <a:r>
              <a:rPr lang="en-US" dirty="0">
                <a:solidFill>
                  <a:srgbClr val="6AA84F"/>
                </a:solidFill>
              </a:rPr>
              <a:t> Office of English Language Acquisition.</a:t>
            </a:r>
            <a:endParaRPr dirty="0">
              <a:solidFill>
                <a:srgbClr val="6AA84F"/>
              </a:solidFill>
            </a:endParaRPr>
          </a:p>
          <a:p>
            <a:pPr marL="0" marR="0" lvl="0" indent="0" algn="l" rtl="0">
              <a:lnSpc>
                <a:spcPct val="100000"/>
              </a:lnSpc>
              <a:spcBef>
                <a:spcPts val="0"/>
              </a:spcBef>
              <a:spcAft>
                <a:spcPts val="0"/>
              </a:spcAft>
              <a:buClr>
                <a:schemeClr val="dk1"/>
              </a:buClr>
              <a:buSzPts val="1100"/>
              <a:buFont typeface="Calibri"/>
              <a:buNone/>
            </a:pPr>
            <a:endParaRPr dirty="0">
              <a:solidFill>
                <a:srgbClr val="FF0000"/>
              </a:solidFill>
            </a:endParaRPr>
          </a:p>
          <a:p>
            <a:pPr marL="0" marR="0" lvl="0" indent="0" algn="l" rtl="0">
              <a:lnSpc>
                <a:spcPct val="100000"/>
              </a:lnSpc>
              <a:spcBef>
                <a:spcPts val="0"/>
              </a:spcBef>
              <a:spcAft>
                <a:spcPts val="0"/>
              </a:spcAft>
              <a:buClr>
                <a:schemeClr val="dk1"/>
              </a:buClr>
              <a:buSzPts val="1100"/>
              <a:buFont typeface="Calibri"/>
              <a:buNone/>
            </a:pPr>
            <a:r>
              <a:rPr lang="en-US" sz="1100" i="1" dirty="0"/>
              <a:t>Facilitators: try to mix up your parents so that they are sitting in mixed language groups. </a:t>
            </a:r>
            <a:endParaRPr dirty="0"/>
          </a:p>
          <a:p>
            <a:pPr marL="0" marR="0" lvl="0" indent="0" algn="l" rtl="0">
              <a:lnSpc>
                <a:spcPct val="100000"/>
              </a:lnSpc>
              <a:spcBef>
                <a:spcPts val="0"/>
              </a:spcBef>
              <a:spcAft>
                <a:spcPts val="0"/>
              </a:spcAft>
              <a:buClr>
                <a:schemeClr val="dk1"/>
              </a:buClr>
              <a:buSzPts val="1100"/>
              <a:buFont typeface="Calibri"/>
              <a:buNone/>
            </a:pPr>
            <a:r>
              <a:rPr lang="en-US" sz="1100" i="0" dirty="0"/>
              <a:t>We are going to be giving these sessions bilingually rather than separating you into different language groups. Your children are together for instruction and that integration is key to program success. Keep in mind, however, that although we will be doing these sessions bilingually, your children are taught in one language or the other – the teachers don’t translate or use both languages during their instruction.</a:t>
            </a:r>
            <a:endParaRPr sz="1100" i="0" dirty="0"/>
          </a:p>
          <a:p>
            <a:pPr marL="0" marR="0" lvl="0" indent="0" algn="l" rtl="0">
              <a:lnSpc>
                <a:spcPct val="100000"/>
              </a:lnSpc>
              <a:spcBef>
                <a:spcPts val="0"/>
              </a:spcBef>
              <a:spcAft>
                <a:spcPts val="0"/>
              </a:spcAft>
              <a:buClr>
                <a:schemeClr val="dk1"/>
              </a:buClr>
              <a:buSzPts val="1100"/>
              <a:buFont typeface="Calibri"/>
              <a:buNone/>
            </a:pPr>
            <a:r>
              <a:rPr lang="en-US" i="1" dirty="0">
                <a:solidFill>
                  <a:srgbClr val="6AA84F"/>
                </a:solidFill>
              </a:rPr>
              <a:t>Tus </a:t>
            </a:r>
            <a:r>
              <a:rPr lang="en-US" i="1" dirty="0" err="1">
                <a:solidFill>
                  <a:srgbClr val="6AA84F"/>
                </a:solidFill>
              </a:rPr>
              <a:t>Qhia</a:t>
            </a:r>
            <a:r>
              <a:rPr lang="en-US" i="1" dirty="0">
                <a:solidFill>
                  <a:srgbClr val="6AA84F"/>
                </a:solidFill>
              </a:rPr>
              <a:t>:  </a:t>
            </a:r>
            <a:r>
              <a:rPr lang="en-US" i="1" dirty="0" err="1">
                <a:solidFill>
                  <a:srgbClr val="6AA84F"/>
                </a:solidFill>
              </a:rPr>
              <a:t>Muab</a:t>
            </a:r>
            <a:r>
              <a:rPr lang="en-US" i="1" dirty="0">
                <a:solidFill>
                  <a:srgbClr val="6AA84F"/>
                </a:solidFill>
              </a:rPr>
              <a:t> </a:t>
            </a:r>
            <a:r>
              <a:rPr lang="en-US" i="1" dirty="0" err="1">
                <a:solidFill>
                  <a:srgbClr val="6AA84F"/>
                </a:solidFill>
              </a:rPr>
              <a:t>cov</a:t>
            </a:r>
            <a:r>
              <a:rPr lang="en-US" i="1" dirty="0">
                <a:solidFill>
                  <a:srgbClr val="6AA84F"/>
                </a:solidFill>
              </a:rPr>
              <a:t> </a:t>
            </a:r>
            <a:r>
              <a:rPr lang="en-US" i="1" dirty="0" err="1">
                <a:solidFill>
                  <a:srgbClr val="6AA84F"/>
                </a:solidFill>
              </a:rPr>
              <a:t>niam</a:t>
            </a:r>
            <a:r>
              <a:rPr lang="en-US" i="1" dirty="0">
                <a:solidFill>
                  <a:srgbClr val="6AA84F"/>
                </a:solidFill>
              </a:rPr>
              <a:t> </a:t>
            </a:r>
            <a:r>
              <a:rPr lang="en-US" i="1" dirty="0" err="1">
                <a:solidFill>
                  <a:srgbClr val="6AA84F"/>
                </a:solidFill>
              </a:rPr>
              <a:t>txiv</a:t>
            </a:r>
            <a:r>
              <a:rPr lang="en-US" i="1" dirty="0">
                <a:solidFill>
                  <a:srgbClr val="6AA84F"/>
                </a:solidFill>
              </a:rPr>
              <a:t> sib </a:t>
            </a:r>
            <a:r>
              <a:rPr lang="en-US" i="1" dirty="0" err="1">
                <a:solidFill>
                  <a:srgbClr val="6AA84F"/>
                </a:solidFill>
              </a:rPr>
              <a:t>xyaws</a:t>
            </a:r>
            <a:r>
              <a:rPr lang="en-US" i="1" dirty="0">
                <a:solidFill>
                  <a:srgbClr val="6AA84F"/>
                </a:solidFill>
              </a:rPr>
              <a:t> </a:t>
            </a:r>
            <a:r>
              <a:rPr lang="en-US" i="1" dirty="0" err="1">
                <a:solidFill>
                  <a:srgbClr val="6AA84F"/>
                </a:solidFill>
              </a:rPr>
              <a:t>kom</a:t>
            </a:r>
            <a:r>
              <a:rPr lang="en-US" i="1" dirty="0">
                <a:solidFill>
                  <a:srgbClr val="6AA84F"/>
                </a:solidFill>
              </a:rPr>
              <a:t> </a:t>
            </a:r>
            <a:r>
              <a:rPr lang="en-US" i="1" dirty="0" err="1">
                <a:solidFill>
                  <a:srgbClr val="6AA84F"/>
                </a:solidFill>
              </a:rPr>
              <a:t>lawv</a:t>
            </a:r>
            <a:r>
              <a:rPr lang="en-US" i="1" dirty="0">
                <a:solidFill>
                  <a:srgbClr val="6AA84F"/>
                </a:solidFill>
              </a:rPr>
              <a:t> </a:t>
            </a:r>
            <a:r>
              <a:rPr lang="en-US" i="1" dirty="0" err="1">
                <a:solidFill>
                  <a:srgbClr val="6AA84F"/>
                </a:solidFill>
              </a:rPr>
              <a:t>zaum</a:t>
            </a:r>
            <a:r>
              <a:rPr lang="en-US" i="1" dirty="0">
                <a:solidFill>
                  <a:srgbClr val="6AA84F"/>
                </a:solidFill>
              </a:rPr>
              <a:t> </a:t>
            </a:r>
            <a:r>
              <a:rPr lang="en-US" i="1" dirty="0" err="1">
                <a:solidFill>
                  <a:srgbClr val="6AA84F"/>
                </a:solidFill>
              </a:rPr>
              <a:t>ua</a:t>
            </a:r>
            <a:r>
              <a:rPr lang="en-US" i="1" dirty="0">
                <a:solidFill>
                  <a:srgbClr val="6AA84F"/>
                </a:solidFill>
              </a:rPr>
              <a:t> </a:t>
            </a:r>
            <a:r>
              <a:rPr lang="en-US" i="1" dirty="0" err="1">
                <a:solidFill>
                  <a:srgbClr val="6AA84F"/>
                </a:solidFill>
              </a:rPr>
              <a:t>ib</a:t>
            </a:r>
            <a:r>
              <a:rPr lang="en-US" i="1" dirty="0">
                <a:solidFill>
                  <a:srgbClr val="6AA84F"/>
                </a:solidFill>
              </a:rPr>
              <a:t> </a:t>
            </a:r>
            <a:r>
              <a:rPr lang="en-US" i="1" dirty="0" err="1">
                <a:solidFill>
                  <a:srgbClr val="6AA84F"/>
                </a:solidFill>
              </a:rPr>
              <a:t>pawg</a:t>
            </a:r>
            <a:r>
              <a:rPr lang="en-US" i="1" dirty="0">
                <a:solidFill>
                  <a:srgbClr val="6AA84F"/>
                </a:solidFill>
              </a:rPr>
              <a:t> </a:t>
            </a:r>
            <a:r>
              <a:rPr lang="en-US" i="1" dirty="0" err="1">
                <a:solidFill>
                  <a:srgbClr val="6AA84F"/>
                </a:solidFill>
              </a:rPr>
              <a:t>cov</a:t>
            </a:r>
            <a:r>
              <a:rPr lang="en-US" i="1" dirty="0">
                <a:solidFill>
                  <a:srgbClr val="6AA84F"/>
                </a:solidFill>
              </a:rPr>
              <a:t> </a:t>
            </a:r>
            <a:r>
              <a:rPr lang="en-US" i="1" dirty="0" err="1">
                <a:solidFill>
                  <a:srgbClr val="6AA84F"/>
                </a:solidFill>
              </a:rPr>
              <a:t>hluas</a:t>
            </a:r>
            <a:r>
              <a:rPr lang="en-US" i="1" dirty="0">
                <a:solidFill>
                  <a:srgbClr val="6AA84F"/>
                </a:solidFill>
              </a:rPr>
              <a:t> </a:t>
            </a:r>
            <a:r>
              <a:rPr lang="en-US" i="1" dirty="0" err="1">
                <a:solidFill>
                  <a:srgbClr val="6AA84F"/>
                </a:solidFill>
              </a:rPr>
              <a:t>txuam</a:t>
            </a:r>
            <a:r>
              <a:rPr lang="en-US" i="1" dirty="0">
                <a:solidFill>
                  <a:srgbClr val="6AA84F"/>
                </a:solidFill>
              </a:rPr>
              <a:t> </a:t>
            </a:r>
            <a:r>
              <a:rPr lang="en-US" i="1" dirty="0" err="1">
                <a:solidFill>
                  <a:srgbClr val="6AA84F"/>
                </a:solidFill>
              </a:rPr>
              <a:t>cov</a:t>
            </a:r>
            <a:r>
              <a:rPr lang="en-US" i="1" dirty="0">
                <a:solidFill>
                  <a:srgbClr val="6AA84F"/>
                </a:solidFill>
              </a:rPr>
              <a:t> </a:t>
            </a:r>
            <a:r>
              <a:rPr lang="en-US" i="1" dirty="0" err="1">
                <a:solidFill>
                  <a:srgbClr val="6AA84F"/>
                </a:solidFill>
              </a:rPr>
              <a:t>laus</a:t>
            </a:r>
            <a:r>
              <a:rPr lang="en-US" i="1" dirty="0">
                <a:solidFill>
                  <a:srgbClr val="6AA84F"/>
                </a:solidFill>
              </a:rPr>
              <a:t> los </a:t>
            </a:r>
            <a:r>
              <a:rPr lang="en-US" i="1" dirty="0" err="1">
                <a:solidFill>
                  <a:srgbClr val="6AA84F"/>
                </a:solidFill>
              </a:rPr>
              <a:t>yog</a:t>
            </a:r>
            <a:r>
              <a:rPr lang="en-US" i="1" dirty="0">
                <a:solidFill>
                  <a:srgbClr val="6AA84F"/>
                </a:solidFill>
              </a:rPr>
              <a:t> </a:t>
            </a:r>
            <a:r>
              <a:rPr lang="en-US" i="1" dirty="0" err="1">
                <a:solidFill>
                  <a:srgbClr val="6AA84F"/>
                </a:solidFill>
              </a:rPr>
              <a:t>muab</a:t>
            </a:r>
            <a:r>
              <a:rPr lang="en-US" i="1" dirty="0">
                <a:solidFill>
                  <a:srgbClr val="6AA84F"/>
                </a:solidFill>
              </a:rPr>
              <a:t> </a:t>
            </a:r>
            <a:r>
              <a:rPr lang="en-US" i="1" dirty="0" err="1">
                <a:solidFill>
                  <a:srgbClr val="6AA84F"/>
                </a:solidFill>
              </a:rPr>
              <a:t>lawv</a:t>
            </a:r>
            <a:r>
              <a:rPr lang="en-US" i="1" dirty="0">
                <a:solidFill>
                  <a:srgbClr val="6AA84F"/>
                </a:solidFill>
              </a:rPr>
              <a:t> </a:t>
            </a:r>
            <a:r>
              <a:rPr lang="en-US" i="1" dirty="0" err="1">
                <a:solidFill>
                  <a:srgbClr val="6AA84F"/>
                </a:solidFill>
              </a:rPr>
              <a:t>ua</a:t>
            </a:r>
            <a:r>
              <a:rPr lang="en-US" i="1" dirty="0">
                <a:solidFill>
                  <a:srgbClr val="6AA84F"/>
                </a:solidFill>
              </a:rPr>
              <a:t> </a:t>
            </a:r>
            <a:r>
              <a:rPr lang="en-US" i="1" dirty="0" err="1">
                <a:solidFill>
                  <a:srgbClr val="6AA84F"/>
                </a:solidFill>
              </a:rPr>
              <a:t>ib</a:t>
            </a:r>
            <a:r>
              <a:rPr lang="en-US" i="1" dirty="0">
                <a:solidFill>
                  <a:srgbClr val="6AA84F"/>
                </a:solidFill>
              </a:rPr>
              <a:t> </a:t>
            </a:r>
            <a:r>
              <a:rPr lang="en-US" i="1" dirty="0" err="1">
                <a:solidFill>
                  <a:srgbClr val="6AA84F"/>
                </a:solidFill>
              </a:rPr>
              <a:t>pawg</a:t>
            </a:r>
            <a:r>
              <a:rPr lang="en-US" i="1" dirty="0">
                <a:solidFill>
                  <a:srgbClr val="6AA84F"/>
                </a:solidFill>
              </a:rPr>
              <a:t> </a:t>
            </a:r>
            <a:r>
              <a:rPr lang="en-US" i="1" dirty="0" err="1">
                <a:solidFill>
                  <a:srgbClr val="6AA84F"/>
                </a:solidFill>
              </a:rPr>
              <a:t>uas</a:t>
            </a:r>
            <a:r>
              <a:rPr lang="en-US" i="1" dirty="0">
                <a:solidFill>
                  <a:srgbClr val="6AA84F"/>
                </a:solidFill>
              </a:rPr>
              <a:t> (</a:t>
            </a:r>
            <a:r>
              <a:rPr lang="en-US" i="1" dirty="0" err="1">
                <a:solidFill>
                  <a:srgbClr val="6AA84F"/>
                </a:solidFill>
              </a:rPr>
              <a:t>hais</a:t>
            </a:r>
            <a:r>
              <a:rPr lang="en-US" i="1" dirty="0">
                <a:solidFill>
                  <a:srgbClr val="6AA84F"/>
                </a:solidFill>
              </a:rPr>
              <a:t> </a:t>
            </a:r>
            <a:r>
              <a:rPr lang="en-US" i="1" dirty="0" err="1">
                <a:solidFill>
                  <a:srgbClr val="6AA84F"/>
                </a:solidFill>
              </a:rPr>
              <a:t>lus</a:t>
            </a:r>
            <a:r>
              <a:rPr lang="en-US" i="1" dirty="0">
                <a:solidFill>
                  <a:srgbClr val="6AA84F"/>
                </a:solidFill>
              </a:rPr>
              <a:t> sib </a:t>
            </a:r>
            <a:r>
              <a:rPr lang="en-US" i="1" dirty="0" err="1">
                <a:solidFill>
                  <a:srgbClr val="6AA84F"/>
                </a:solidFill>
              </a:rPr>
              <a:t>txawv</a:t>
            </a:r>
            <a:r>
              <a:rPr lang="en-US" i="1" dirty="0">
                <a:solidFill>
                  <a:srgbClr val="6AA84F"/>
                </a:solidFill>
              </a:rPr>
              <a:t> </a:t>
            </a:r>
            <a:r>
              <a:rPr lang="en-US" i="1" dirty="0" err="1">
                <a:solidFill>
                  <a:srgbClr val="6AA84F"/>
                </a:solidFill>
              </a:rPr>
              <a:t>txhob</a:t>
            </a:r>
            <a:r>
              <a:rPr lang="en-US" i="1" dirty="0">
                <a:solidFill>
                  <a:srgbClr val="6AA84F"/>
                </a:solidFill>
              </a:rPr>
              <a:t> </a:t>
            </a:r>
            <a:r>
              <a:rPr lang="en-US" i="1" dirty="0" err="1">
                <a:solidFill>
                  <a:srgbClr val="6AA84F"/>
                </a:solidFill>
              </a:rPr>
              <a:t>cia</a:t>
            </a:r>
            <a:r>
              <a:rPr lang="en-US" i="1" dirty="0">
                <a:solidFill>
                  <a:srgbClr val="6AA84F"/>
                </a:solidFill>
              </a:rPr>
              <a:t> tib </a:t>
            </a:r>
            <a:r>
              <a:rPr lang="en-US" i="1" dirty="0" err="1">
                <a:solidFill>
                  <a:srgbClr val="6AA84F"/>
                </a:solidFill>
              </a:rPr>
              <a:t>pawg</a:t>
            </a:r>
            <a:r>
              <a:rPr lang="en-US" i="1" dirty="0">
                <a:solidFill>
                  <a:srgbClr val="6AA84F"/>
                </a:solidFill>
              </a:rPr>
              <a:t> </a:t>
            </a:r>
            <a:r>
              <a:rPr lang="en-US" i="1" dirty="0" err="1">
                <a:solidFill>
                  <a:srgbClr val="6AA84F"/>
                </a:solidFill>
              </a:rPr>
              <a:t>hais</a:t>
            </a:r>
            <a:r>
              <a:rPr lang="en-US" i="1" dirty="0">
                <a:solidFill>
                  <a:srgbClr val="6AA84F"/>
                </a:solidFill>
              </a:rPr>
              <a:t> tib </a:t>
            </a:r>
            <a:r>
              <a:rPr lang="en-US" i="1" dirty="0" err="1">
                <a:solidFill>
                  <a:srgbClr val="6AA84F"/>
                </a:solidFill>
              </a:rPr>
              <a:t>hom</a:t>
            </a:r>
            <a:r>
              <a:rPr lang="en-US" i="1" dirty="0">
                <a:solidFill>
                  <a:srgbClr val="6AA84F"/>
                </a:solidFill>
              </a:rPr>
              <a:t> </a:t>
            </a:r>
            <a:r>
              <a:rPr lang="en-US" i="1" dirty="0" err="1">
                <a:solidFill>
                  <a:srgbClr val="6AA84F"/>
                </a:solidFill>
              </a:rPr>
              <a:t>lus</a:t>
            </a:r>
            <a:r>
              <a:rPr lang="en-US" i="1" dirty="0">
                <a:solidFill>
                  <a:srgbClr val="6AA84F"/>
                </a:solidFill>
              </a:rPr>
              <a:t> </a:t>
            </a:r>
            <a:r>
              <a:rPr lang="en-US" i="1" dirty="0" err="1">
                <a:solidFill>
                  <a:srgbClr val="6AA84F"/>
                </a:solidFill>
              </a:rPr>
              <a:t>xwb</a:t>
            </a:r>
            <a:r>
              <a:rPr lang="en-US" i="1" dirty="0">
                <a:solidFill>
                  <a:srgbClr val="6AA84F"/>
                </a:solidFill>
              </a:rPr>
              <a:t>).</a:t>
            </a:r>
            <a:endParaRPr i="1" dirty="0">
              <a:solidFill>
                <a:srgbClr val="6AA84F"/>
              </a:solidFill>
            </a:endParaRPr>
          </a:p>
          <a:p>
            <a:pPr marL="0" marR="0" lvl="0" indent="0" algn="l" rtl="0">
              <a:lnSpc>
                <a:spcPct val="100000"/>
              </a:lnSpc>
              <a:spcBef>
                <a:spcPts val="0"/>
              </a:spcBef>
              <a:spcAft>
                <a:spcPts val="0"/>
              </a:spcAft>
              <a:buClr>
                <a:schemeClr val="dk1"/>
              </a:buClr>
              <a:buSzPts val="1100"/>
              <a:buFont typeface="Calibri"/>
              <a:buNone/>
            </a:pPr>
            <a:r>
              <a:rPr lang="en-US" dirty="0" err="1">
                <a:solidFill>
                  <a:srgbClr val="6AA84F"/>
                </a:solidFill>
              </a:rPr>
              <a:t>Peb</a:t>
            </a:r>
            <a:r>
              <a:rPr lang="en-US" dirty="0">
                <a:solidFill>
                  <a:srgbClr val="6AA84F"/>
                </a:solidFill>
              </a:rPr>
              <a:t> </a:t>
            </a:r>
            <a:r>
              <a:rPr lang="en-US" dirty="0" err="1">
                <a:solidFill>
                  <a:srgbClr val="6AA84F"/>
                </a:solidFill>
              </a:rPr>
              <a:t>yuav</a:t>
            </a:r>
            <a:r>
              <a:rPr lang="en-US" dirty="0">
                <a:solidFill>
                  <a:srgbClr val="6AA84F"/>
                </a:solidFill>
              </a:rPr>
              <a:t> </a:t>
            </a:r>
            <a:r>
              <a:rPr lang="en-US" dirty="0" err="1">
                <a:solidFill>
                  <a:srgbClr val="6AA84F"/>
                </a:solidFill>
              </a:rPr>
              <a:t>siv</a:t>
            </a:r>
            <a:r>
              <a:rPr lang="en-US" dirty="0">
                <a:solidFill>
                  <a:srgbClr val="6AA84F"/>
                </a:solidFill>
              </a:rPr>
              <a:t> </a:t>
            </a:r>
            <a:r>
              <a:rPr lang="en-US" dirty="0" err="1">
                <a:solidFill>
                  <a:srgbClr val="6AA84F"/>
                </a:solidFill>
              </a:rPr>
              <a:t>lus</a:t>
            </a:r>
            <a:r>
              <a:rPr lang="en-US" dirty="0">
                <a:solidFill>
                  <a:srgbClr val="6AA84F"/>
                </a:solidFill>
              </a:rPr>
              <a:t> </a:t>
            </a:r>
            <a:r>
              <a:rPr lang="en-US" dirty="0" err="1">
                <a:solidFill>
                  <a:srgbClr val="6AA84F"/>
                </a:solidFill>
              </a:rPr>
              <a:t>Hmoob</a:t>
            </a:r>
            <a:r>
              <a:rPr lang="en-US" dirty="0">
                <a:solidFill>
                  <a:srgbClr val="6AA84F"/>
                </a:solidFill>
              </a:rPr>
              <a:t> </a:t>
            </a:r>
            <a:r>
              <a:rPr lang="en-US" dirty="0" err="1">
                <a:solidFill>
                  <a:srgbClr val="6AA84F"/>
                </a:solidFill>
              </a:rPr>
              <a:t>thiab</a:t>
            </a:r>
            <a:r>
              <a:rPr lang="en-US" dirty="0">
                <a:solidFill>
                  <a:srgbClr val="6AA84F"/>
                </a:solidFill>
              </a:rPr>
              <a:t> </a:t>
            </a:r>
            <a:r>
              <a:rPr lang="en-US" dirty="0" err="1">
                <a:solidFill>
                  <a:srgbClr val="6AA84F"/>
                </a:solidFill>
              </a:rPr>
              <a:t>lus</a:t>
            </a:r>
            <a:r>
              <a:rPr lang="en-US" dirty="0">
                <a:solidFill>
                  <a:srgbClr val="6AA84F"/>
                </a:solidFill>
              </a:rPr>
              <a:t> </a:t>
            </a:r>
            <a:r>
              <a:rPr lang="en-US" dirty="0" err="1">
                <a:solidFill>
                  <a:srgbClr val="6AA84F"/>
                </a:solidFill>
              </a:rPr>
              <a:t>Askiv</a:t>
            </a:r>
            <a:r>
              <a:rPr lang="en-US" dirty="0">
                <a:solidFill>
                  <a:srgbClr val="6AA84F"/>
                </a:solidFill>
              </a:rPr>
              <a:t> los </a:t>
            </a:r>
            <a:r>
              <a:rPr lang="en-US" dirty="0" err="1">
                <a:solidFill>
                  <a:srgbClr val="6AA84F"/>
                </a:solidFill>
              </a:rPr>
              <a:t>qhia</a:t>
            </a:r>
            <a:r>
              <a:rPr lang="en-US" dirty="0">
                <a:solidFill>
                  <a:srgbClr val="6AA84F"/>
                </a:solidFill>
              </a:rPr>
              <a:t> 3 </a:t>
            </a:r>
            <a:r>
              <a:rPr lang="en-US" dirty="0" err="1">
                <a:solidFill>
                  <a:srgbClr val="6AA84F"/>
                </a:solidFill>
              </a:rPr>
              <a:t>lub</a:t>
            </a:r>
            <a:r>
              <a:rPr lang="en-US" dirty="0">
                <a:solidFill>
                  <a:srgbClr val="6AA84F"/>
                </a:solidFill>
              </a:rPr>
              <a:t> </a:t>
            </a:r>
            <a:r>
              <a:rPr lang="en-US" dirty="0" err="1">
                <a:solidFill>
                  <a:srgbClr val="6AA84F"/>
                </a:solidFill>
              </a:rPr>
              <a:t>rooj</a:t>
            </a:r>
            <a:r>
              <a:rPr lang="en-US" dirty="0">
                <a:solidFill>
                  <a:srgbClr val="6AA84F"/>
                </a:solidFill>
              </a:rPr>
              <a:t> </a:t>
            </a:r>
            <a:r>
              <a:rPr lang="en-US" dirty="0" err="1">
                <a:solidFill>
                  <a:srgbClr val="6AA84F"/>
                </a:solidFill>
              </a:rPr>
              <a:t>kawm</a:t>
            </a:r>
            <a:r>
              <a:rPr lang="en-US" dirty="0">
                <a:solidFill>
                  <a:srgbClr val="6AA84F"/>
                </a:solidFill>
              </a:rPr>
              <a:t> no, </a:t>
            </a:r>
            <a:r>
              <a:rPr lang="en-US" dirty="0" err="1">
                <a:solidFill>
                  <a:srgbClr val="6AA84F"/>
                </a:solidFill>
              </a:rPr>
              <a:t>kom</a:t>
            </a:r>
            <a:r>
              <a:rPr lang="en-US" dirty="0">
                <a:solidFill>
                  <a:srgbClr val="6AA84F"/>
                </a:solidFill>
              </a:rPr>
              <a:t> </a:t>
            </a:r>
            <a:r>
              <a:rPr lang="en-US" dirty="0" err="1">
                <a:solidFill>
                  <a:srgbClr val="6AA84F"/>
                </a:solidFill>
              </a:rPr>
              <a:t>tsis</a:t>
            </a:r>
            <a:r>
              <a:rPr lang="en-US" dirty="0">
                <a:solidFill>
                  <a:srgbClr val="6AA84F"/>
                </a:solidFill>
              </a:rPr>
              <a:t> </a:t>
            </a:r>
            <a:r>
              <a:rPr lang="en-US" dirty="0" err="1">
                <a:solidFill>
                  <a:srgbClr val="6AA84F"/>
                </a:solidFill>
              </a:rPr>
              <a:t>txhob</a:t>
            </a:r>
            <a:r>
              <a:rPr lang="en-US" dirty="0">
                <a:solidFill>
                  <a:srgbClr val="6AA84F"/>
                </a:solidFill>
              </a:rPr>
              <a:t> tau </a:t>
            </a:r>
            <a:r>
              <a:rPr lang="en-US" dirty="0" err="1">
                <a:solidFill>
                  <a:srgbClr val="6AA84F"/>
                </a:solidFill>
              </a:rPr>
              <a:t>muab</a:t>
            </a:r>
            <a:r>
              <a:rPr lang="en-US" dirty="0">
                <a:solidFill>
                  <a:srgbClr val="6AA84F"/>
                </a:solidFill>
              </a:rPr>
              <a:t> </a:t>
            </a:r>
            <a:r>
              <a:rPr lang="en-US" dirty="0" err="1">
                <a:solidFill>
                  <a:srgbClr val="6AA84F"/>
                </a:solidFill>
              </a:rPr>
              <a:t>nej</a:t>
            </a:r>
            <a:r>
              <a:rPr lang="en-US" dirty="0">
                <a:solidFill>
                  <a:srgbClr val="6AA84F"/>
                </a:solidFill>
              </a:rPr>
              <a:t> </a:t>
            </a:r>
            <a:r>
              <a:rPr lang="en-US" dirty="0" err="1">
                <a:solidFill>
                  <a:srgbClr val="6AA84F"/>
                </a:solidFill>
              </a:rPr>
              <a:t>cais</a:t>
            </a:r>
            <a:r>
              <a:rPr lang="en-US" dirty="0">
                <a:solidFill>
                  <a:srgbClr val="6AA84F"/>
                </a:solidFill>
              </a:rPr>
              <a:t> </a:t>
            </a:r>
            <a:r>
              <a:rPr lang="en-US" dirty="0" err="1">
                <a:solidFill>
                  <a:srgbClr val="6AA84F"/>
                </a:solidFill>
              </a:rPr>
              <a:t>nyias</a:t>
            </a:r>
            <a:r>
              <a:rPr lang="en-US" dirty="0">
                <a:solidFill>
                  <a:srgbClr val="6AA84F"/>
                </a:solidFill>
              </a:rPr>
              <a:t> </a:t>
            </a:r>
            <a:r>
              <a:rPr lang="en-US" dirty="0" err="1">
                <a:solidFill>
                  <a:srgbClr val="6AA84F"/>
                </a:solidFill>
              </a:rPr>
              <a:t>mus</a:t>
            </a:r>
            <a:r>
              <a:rPr lang="en-US" dirty="0">
                <a:solidFill>
                  <a:srgbClr val="6AA84F"/>
                </a:solidFill>
              </a:rPr>
              <a:t> </a:t>
            </a:r>
            <a:r>
              <a:rPr lang="en-US" dirty="0" err="1">
                <a:solidFill>
                  <a:srgbClr val="6AA84F"/>
                </a:solidFill>
              </a:rPr>
              <a:t>raws</a:t>
            </a:r>
            <a:r>
              <a:rPr lang="en-US" dirty="0">
                <a:solidFill>
                  <a:srgbClr val="6AA84F"/>
                </a:solidFill>
              </a:rPr>
              <a:t>  </a:t>
            </a:r>
            <a:r>
              <a:rPr lang="en-US" dirty="0" err="1">
                <a:solidFill>
                  <a:srgbClr val="6AA84F"/>
                </a:solidFill>
              </a:rPr>
              <a:t>nyias</a:t>
            </a:r>
            <a:r>
              <a:rPr lang="en-US" dirty="0">
                <a:solidFill>
                  <a:srgbClr val="6AA84F"/>
                </a:solidFill>
              </a:rPr>
              <a:t> </a:t>
            </a:r>
            <a:r>
              <a:rPr lang="en-US" dirty="0" err="1">
                <a:solidFill>
                  <a:srgbClr val="6AA84F"/>
                </a:solidFill>
              </a:rPr>
              <a:t>hom</a:t>
            </a:r>
            <a:r>
              <a:rPr lang="en-US" dirty="0">
                <a:solidFill>
                  <a:srgbClr val="6AA84F"/>
                </a:solidFill>
              </a:rPr>
              <a:t> </a:t>
            </a:r>
            <a:r>
              <a:rPr lang="en-US" dirty="0" err="1">
                <a:solidFill>
                  <a:srgbClr val="6AA84F"/>
                </a:solidFill>
              </a:rPr>
              <a:t>lus</a:t>
            </a:r>
            <a:r>
              <a:rPr lang="en-US" dirty="0">
                <a:solidFill>
                  <a:srgbClr val="6AA84F"/>
                </a:solidFill>
              </a:rPr>
              <a:t>.  </a:t>
            </a:r>
            <a:r>
              <a:rPr lang="en-US" dirty="0" err="1">
                <a:solidFill>
                  <a:srgbClr val="6AA84F"/>
                </a:solidFill>
              </a:rPr>
              <a:t>Nej</a:t>
            </a:r>
            <a:r>
              <a:rPr lang="en-US" dirty="0">
                <a:solidFill>
                  <a:srgbClr val="6AA84F"/>
                </a:solidFill>
              </a:rPr>
              <a:t> </a:t>
            </a:r>
            <a:r>
              <a:rPr lang="en-US" dirty="0" err="1">
                <a:solidFill>
                  <a:srgbClr val="6AA84F"/>
                </a:solidFill>
              </a:rPr>
              <a:t>cov</a:t>
            </a:r>
            <a:r>
              <a:rPr lang="en-US" dirty="0">
                <a:solidFill>
                  <a:srgbClr val="6AA84F"/>
                </a:solidFill>
              </a:rPr>
              <a:t> me </a:t>
            </a:r>
            <a:r>
              <a:rPr lang="en-US" dirty="0" err="1">
                <a:solidFill>
                  <a:srgbClr val="6AA84F"/>
                </a:solidFill>
              </a:rPr>
              <a:t>nyuam</a:t>
            </a:r>
            <a:r>
              <a:rPr lang="en-US" dirty="0">
                <a:solidFill>
                  <a:srgbClr val="6AA84F"/>
                </a:solidFill>
              </a:rPr>
              <a:t> </a:t>
            </a:r>
            <a:r>
              <a:rPr lang="en-US" dirty="0" err="1">
                <a:solidFill>
                  <a:srgbClr val="6AA84F"/>
                </a:solidFill>
              </a:rPr>
              <a:t>tuaj</a:t>
            </a:r>
            <a:r>
              <a:rPr lang="en-US" dirty="0">
                <a:solidFill>
                  <a:srgbClr val="6AA84F"/>
                </a:solidFill>
              </a:rPr>
              <a:t> </a:t>
            </a:r>
            <a:r>
              <a:rPr lang="en-US" dirty="0" err="1">
                <a:solidFill>
                  <a:srgbClr val="6AA84F"/>
                </a:solidFill>
              </a:rPr>
              <a:t>kawm</a:t>
            </a:r>
            <a:r>
              <a:rPr lang="en-US" dirty="0">
                <a:solidFill>
                  <a:srgbClr val="6AA84F"/>
                </a:solidFill>
              </a:rPr>
              <a:t> </a:t>
            </a:r>
            <a:r>
              <a:rPr lang="en-US" dirty="0" err="1">
                <a:solidFill>
                  <a:srgbClr val="6AA84F"/>
                </a:solidFill>
              </a:rPr>
              <a:t>hauv</a:t>
            </a:r>
            <a:r>
              <a:rPr lang="en-US" dirty="0">
                <a:solidFill>
                  <a:srgbClr val="6AA84F"/>
                </a:solidFill>
              </a:rPr>
              <a:t> chav </a:t>
            </a:r>
            <a:r>
              <a:rPr lang="en-US" dirty="0" err="1">
                <a:solidFill>
                  <a:srgbClr val="6AA84F"/>
                </a:solidFill>
              </a:rPr>
              <a:t>ua</a:t>
            </a:r>
            <a:r>
              <a:rPr lang="en-US" dirty="0">
                <a:solidFill>
                  <a:srgbClr val="6AA84F"/>
                </a:solidFill>
              </a:rPr>
              <a:t> </a:t>
            </a:r>
            <a:r>
              <a:rPr lang="en-US" dirty="0" err="1">
                <a:solidFill>
                  <a:srgbClr val="6AA84F"/>
                </a:solidFill>
              </a:rPr>
              <a:t>ke</a:t>
            </a:r>
            <a:r>
              <a:rPr lang="en-US" dirty="0">
                <a:solidFill>
                  <a:srgbClr val="6AA84F"/>
                </a:solidFill>
              </a:rPr>
              <a:t> </a:t>
            </a:r>
            <a:r>
              <a:rPr lang="en-US" dirty="0" err="1">
                <a:solidFill>
                  <a:srgbClr val="6AA84F"/>
                </a:solidFill>
              </a:rPr>
              <a:t>ces</a:t>
            </a:r>
            <a:r>
              <a:rPr lang="en-US" dirty="0">
                <a:solidFill>
                  <a:srgbClr val="6AA84F"/>
                </a:solidFill>
              </a:rPr>
              <a:t> </a:t>
            </a:r>
            <a:r>
              <a:rPr lang="en-US" dirty="0" err="1">
                <a:solidFill>
                  <a:srgbClr val="6AA84F"/>
                </a:solidFill>
              </a:rPr>
              <a:t>yeej</a:t>
            </a:r>
            <a:r>
              <a:rPr lang="en-US" dirty="0">
                <a:solidFill>
                  <a:srgbClr val="6AA84F"/>
                </a:solidFill>
              </a:rPr>
              <a:t> </a:t>
            </a:r>
            <a:r>
              <a:rPr lang="en-US" dirty="0" err="1">
                <a:solidFill>
                  <a:srgbClr val="6AA84F"/>
                </a:solidFill>
              </a:rPr>
              <a:t>muab</a:t>
            </a:r>
            <a:r>
              <a:rPr lang="en-US" dirty="0">
                <a:solidFill>
                  <a:srgbClr val="6AA84F"/>
                </a:solidFill>
              </a:rPr>
              <a:t> </a:t>
            </a:r>
            <a:r>
              <a:rPr lang="en-US" dirty="0" err="1">
                <a:solidFill>
                  <a:srgbClr val="6AA84F"/>
                </a:solidFill>
              </a:rPr>
              <a:t>lawv</a:t>
            </a:r>
            <a:r>
              <a:rPr lang="en-US" dirty="0">
                <a:solidFill>
                  <a:srgbClr val="6AA84F"/>
                </a:solidFill>
              </a:rPr>
              <a:t> </a:t>
            </a:r>
            <a:r>
              <a:rPr lang="en-US" dirty="0" err="1">
                <a:solidFill>
                  <a:srgbClr val="6AA84F"/>
                </a:solidFill>
              </a:rPr>
              <a:t>zaum</a:t>
            </a:r>
            <a:r>
              <a:rPr lang="en-US" dirty="0">
                <a:solidFill>
                  <a:srgbClr val="6AA84F"/>
                </a:solidFill>
              </a:rPr>
              <a:t> sib </a:t>
            </a:r>
            <a:r>
              <a:rPr lang="en-US" dirty="0" err="1">
                <a:solidFill>
                  <a:srgbClr val="6AA84F"/>
                </a:solidFill>
              </a:rPr>
              <a:t>txuam</a:t>
            </a:r>
            <a:r>
              <a:rPr lang="en-US" dirty="0">
                <a:solidFill>
                  <a:srgbClr val="6AA84F"/>
                </a:solidFill>
              </a:rPr>
              <a:t> </a:t>
            </a:r>
            <a:r>
              <a:rPr lang="en-US" dirty="0" err="1">
                <a:solidFill>
                  <a:srgbClr val="6AA84F"/>
                </a:solidFill>
              </a:rPr>
              <a:t>pem</a:t>
            </a:r>
            <a:r>
              <a:rPr lang="en-US" dirty="0">
                <a:solidFill>
                  <a:srgbClr val="6AA84F"/>
                </a:solidFill>
              </a:rPr>
              <a:t> </a:t>
            </a:r>
            <a:r>
              <a:rPr lang="en-US" dirty="0" err="1">
                <a:solidFill>
                  <a:srgbClr val="6AA84F"/>
                </a:solidFill>
              </a:rPr>
              <a:t>daws</a:t>
            </a:r>
            <a:r>
              <a:rPr lang="en-US" dirty="0">
                <a:solidFill>
                  <a:srgbClr val="6AA84F"/>
                </a:solidFill>
              </a:rPr>
              <a:t>. </a:t>
            </a:r>
            <a:r>
              <a:rPr lang="en-US" dirty="0" err="1">
                <a:solidFill>
                  <a:srgbClr val="6AA84F"/>
                </a:solidFill>
              </a:rPr>
              <a:t>Qhov</a:t>
            </a:r>
            <a:r>
              <a:rPr lang="en-US" dirty="0">
                <a:solidFill>
                  <a:srgbClr val="6AA84F"/>
                </a:solidFill>
              </a:rPr>
              <a:t> no </a:t>
            </a:r>
            <a:r>
              <a:rPr lang="en-US" dirty="0" err="1">
                <a:solidFill>
                  <a:srgbClr val="6AA84F"/>
                </a:solidFill>
              </a:rPr>
              <a:t>yog</a:t>
            </a:r>
            <a:r>
              <a:rPr lang="en-US" dirty="0">
                <a:solidFill>
                  <a:srgbClr val="6AA84F"/>
                </a:solidFill>
              </a:rPr>
              <a:t> </a:t>
            </a:r>
            <a:r>
              <a:rPr lang="en-US" dirty="0" err="1">
                <a:solidFill>
                  <a:srgbClr val="6AA84F"/>
                </a:solidFill>
              </a:rPr>
              <a:t>qhov</a:t>
            </a:r>
            <a:r>
              <a:rPr lang="en-US" dirty="0">
                <a:solidFill>
                  <a:srgbClr val="6AA84F"/>
                </a:solidFill>
              </a:rPr>
              <a:t> </a:t>
            </a:r>
            <a:r>
              <a:rPr lang="en-US" dirty="0" err="1">
                <a:solidFill>
                  <a:srgbClr val="6AA84F"/>
                </a:solidFill>
              </a:rPr>
              <a:t>yuav</a:t>
            </a:r>
            <a:r>
              <a:rPr lang="en-US" dirty="0">
                <a:solidFill>
                  <a:srgbClr val="6AA84F"/>
                </a:solidFill>
              </a:rPr>
              <a:t> </a:t>
            </a:r>
            <a:r>
              <a:rPr lang="en-US" dirty="0" err="1">
                <a:solidFill>
                  <a:srgbClr val="6AA84F"/>
                </a:solidFill>
              </a:rPr>
              <a:t>kom</a:t>
            </a:r>
            <a:r>
              <a:rPr lang="en-US" dirty="0">
                <a:solidFill>
                  <a:srgbClr val="6AA84F"/>
                </a:solidFill>
              </a:rPr>
              <a:t> </a:t>
            </a:r>
            <a:r>
              <a:rPr lang="en-US" dirty="0" err="1">
                <a:solidFill>
                  <a:srgbClr val="6AA84F"/>
                </a:solidFill>
              </a:rPr>
              <a:t>lawv</a:t>
            </a:r>
            <a:r>
              <a:rPr lang="en-US" dirty="0">
                <a:solidFill>
                  <a:srgbClr val="6AA84F"/>
                </a:solidFill>
              </a:rPr>
              <a:t> </a:t>
            </a:r>
            <a:r>
              <a:rPr lang="en-US" dirty="0" err="1">
                <a:solidFill>
                  <a:srgbClr val="6AA84F"/>
                </a:solidFill>
              </a:rPr>
              <a:t>kawm</a:t>
            </a:r>
            <a:r>
              <a:rPr lang="en-US" dirty="0">
                <a:solidFill>
                  <a:srgbClr val="6AA84F"/>
                </a:solidFill>
              </a:rPr>
              <a:t> tau </a:t>
            </a:r>
            <a:r>
              <a:rPr lang="en-US" dirty="0" err="1">
                <a:solidFill>
                  <a:srgbClr val="6AA84F"/>
                </a:solidFill>
              </a:rPr>
              <a:t>mus</a:t>
            </a:r>
            <a:r>
              <a:rPr lang="en-US" dirty="0">
                <a:solidFill>
                  <a:srgbClr val="6AA84F"/>
                </a:solidFill>
              </a:rPr>
              <a:t> zoo.  </a:t>
            </a:r>
            <a:r>
              <a:rPr lang="en-US" dirty="0" err="1">
                <a:solidFill>
                  <a:srgbClr val="6AA84F"/>
                </a:solidFill>
              </a:rPr>
              <a:t>Nco</a:t>
            </a:r>
            <a:r>
              <a:rPr lang="en-US" dirty="0">
                <a:solidFill>
                  <a:srgbClr val="6AA84F"/>
                </a:solidFill>
              </a:rPr>
              <a:t> </a:t>
            </a:r>
            <a:r>
              <a:rPr lang="en-US" dirty="0" err="1">
                <a:solidFill>
                  <a:srgbClr val="6AA84F"/>
                </a:solidFill>
              </a:rPr>
              <a:t>cia</a:t>
            </a:r>
            <a:r>
              <a:rPr lang="en-US" dirty="0">
                <a:solidFill>
                  <a:srgbClr val="6AA84F"/>
                </a:solidFill>
              </a:rPr>
              <a:t> </a:t>
            </a:r>
            <a:r>
              <a:rPr lang="en-US" dirty="0" err="1">
                <a:solidFill>
                  <a:srgbClr val="6AA84F"/>
                </a:solidFill>
              </a:rPr>
              <a:t>tias</a:t>
            </a:r>
            <a:r>
              <a:rPr lang="en-US" dirty="0">
                <a:solidFill>
                  <a:srgbClr val="6AA84F"/>
                </a:solidFill>
              </a:rPr>
              <a:t> </a:t>
            </a:r>
            <a:r>
              <a:rPr lang="en-US" dirty="0" err="1">
                <a:solidFill>
                  <a:srgbClr val="6AA84F"/>
                </a:solidFill>
              </a:rPr>
              <a:t>peb</a:t>
            </a:r>
            <a:r>
              <a:rPr lang="en-US" dirty="0">
                <a:solidFill>
                  <a:srgbClr val="6AA84F"/>
                </a:solidFill>
              </a:rPr>
              <a:t> </a:t>
            </a:r>
            <a:r>
              <a:rPr lang="en-US" dirty="0" err="1">
                <a:solidFill>
                  <a:srgbClr val="6AA84F"/>
                </a:solidFill>
              </a:rPr>
              <a:t>txawm</a:t>
            </a:r>
            <a:r>
              <a:rPr lang="en-US" dirty="0">
                <a:solidFill>
                  <a:srgbClr val="6AA84F"/>
                </a:solidFill>
              </a:rPr>
              <a:t> </a:t>
            </a:r>
            <a:r>
              <a:rPr lang="en-US" dirty="0" err="1">
                <a:solidFill>
                  <a:srgbClr val="6AA84F"/>
                </a:solidFill>
              </a:rPr>
              <a:t>siv</a:t>
            </a:r>
            <a:r>
              <a:rPr lang="en-US" dirty="0">
                <a:solidFill>
                  <a:srgbClr val="6AA84F"/>
                </a:solidFill>
              </a:rPr>
              <a:t> </a:t>
            </a:r>
            <a:r>
              <a:rPr lang="en-US" dirty="0" err="1">
                <a:solidFill>
                  <a:srgbClr val="6AA84F"/>
                </a:solidFill>
              </a:rPr>
              <a:t>ob</a:t>
            </a:r>
            <a:r>
              <a:rPr lang="en-US" dirty="0">
                <a:solidFill>
                  <a:srgbClr val="6AA84F"/>
                </a:solidFill>
              </a:rPr>
              <a:t> </a:t>
            </a:r>
            <a:r>
              <a:rPr lang="en-US" dirty="0" err="1">
                <a:solidFill>
                  <a:srgbClr val="6AA84F"/>
                </a:solidFill>
              </a:rPr>
              <a:t>hom</a:t>
            </a:r>
            <a:r>
              <a:rPr lang="en-US" dirty="0">
                <a:solidFill>
                  <a:srgbClr val="6AA84F"/>
                </a:solidFill>
              </a:rPr>
              <a:t> </a:t>
            </a:r>
            <a:r>
              <a:rPr lang="en-US" dirty="0" err="1">
                <a:solidFill>
                  <a:srgbClr val="6AA84F"/>
                </a:solidFill>
              </a:rPr>
              <a:t>lus</a:t>
            </a:r>
            <a:r>
              <a:rPr lang="en-US" dirty="0">
                <a:solidFill>
                  <a:srgbClr val="6AA84F"/>
                </a:solidFill>
              </a:rPr>
              <a:t> los </a:t>
            </a:r>
            <a:r>
              <a:rPr lang="en-US" dirty="0" err="1">
                <a:solidFill>
                  <a:srgbClr val="6AA84F"/>
                </a:solidFill>
              </a:rPr>
              <a:t>qhia</a:t>
            </a:r>
            <a:r>
              <a:rPr lang="en-US" dirty="0">
                <a:solidFill>
                  <a:srgbClr val="6AA84F"/>
                </a:solidFill>
              </a:rPr>
              <a:t> 3 </a:t>
            </a:r>
            <a:r>
              <a:rPr lang="en-US" dirty="0" err="1">
                <a:solidFill>
                  <a:srgbClr val="6AA84F"/>
                </a:solidFill>
              </a:rPr>
              <a:t>lub</a:t>
            </a:r>
            <a:r>
              <a:rPr lang="en-US" dirty="0">
                <a:solidFill>
                  <a:srgbClr val="6AA84F"/>
                </a:solidFill>
              </a:rPr>
              <a:t> </a:t>
            </a:r>
            <a:r>
              <a:rPr lang="en-US" dirty="0" err="1">
                <a:solidFill>
                  <a:srgbClr val="6AA84F"/>
                </a:solidFill>
              </a:rPr>
              <a:t>rooj</a:t>
            </a:r>
            <a:r>
              <a:rPr lang="en-US" dirty="0">
                <a:solidFill>
                  <a:srgbClr val="6AA84F"/>
                </a:solidFill>
              </a:rPr>
              <a:t> </a:t>
            </a:r>
            <a:r>
              <a:rPr lang="en-US" dirty="0" err="1">
                <a:solidFill>
                  <a:srgbClr val="6AA84F"/>
                </a:solidFill>
              </a:rPr>
              <a:t>kawm</a:t>
            </a:r>
            <a:r>
              <a:rPr lang="en-US" dirty="0">
                <a:solidFill>
                  <a:srgbClr val="6AA84F"/>
                </a:solidFill>
              </a:rPr>
              <a:t> no, </a:t>
            </a:r>
            <a:r>
              <a:rPr lang="en-US" dirty="0" err="1">
                <a:solidFill>
                  <a:srgbClr val="6AA84F"/>
                </a:solidFill>
              </a:rPr>
              <a:t>tiam</a:t>
            </a:r>
            <a:r>
              <a:rPr lang="en-US" dirty="0">
                <a:solidFill>
                  <a:srgbClr val="6AA84F"/>
                </a:solidFill>
              </a:rPr>
              <a:t> sis </a:t>
            </a:r>
            <a:r>
              <a:rPr lang="en-US" dirty="0" err="1">
                <a:solidFill>
                  <a:srgbClr val="6AA84F"/>
                </a:solidFill>
              </a:rPr>
              <a:t>hauv</a:t>
            </a:r>
            <a:r>
              <a:rPr lang="en-US" dirty="0">
                <a:solidFill>
                  <a:srgbClr val="6AA84F"/>
                </a:solidFill>
              </a:rPr>
              <a:t> chav </a:t>
            </a:r>
            <a:r>
              <a:rPr lang="en-US" dirty="0" err="1">
                <a:solidFill>
                  <a:srgbClr val="6AA84F"/>
                </a:solidFill>
              </a:rPr>
              <a:t>cov</a:t>
            </a:r>
            <a:r>
              <a:rPr lang="en-US" dirty="0">
                <a:solidFill>
                  <a:srgbClr val="6AA84F"/>
                </a:solidFill>
              </a:rPr>
              <a:t> tub </a:t>
            </a:r>
            <a:r>
              <a:rPr lang="en-US" dirty="0" err="1">
                <a:solidFill>
                  <a:srgbClr val="6AA84F"/>
                </a:solidFill>
              </a:rPr>
              <a:t>ntxhais</a:t>
            </a:r>
            <a:r>
              <a:rPr lang="en-US" dirty="0">
                <a:solidFill>
                  <a:srgbClr val="6AA84F"/>
                </a:solidFill>
              </a:rPr>
              <a:t> </a:t>
            </a:r>
            <a:r>
              <a:rPr lang="en-US" dirty="0" err="1">
                <a:solidFill>
                  <a:srgbClr val="6AA84F"/>
                </a:solidFill>
              </a:rPr>
              <a:t>kawm</a:t>
            </a:r>
            <a:r>
              <a:rPr lang="en-US" dirty="0">
                <a:solidFill>
                  <a:srgbClr val="6AA84F"/>
                </a:solidFill>
              </a:rPr>
              <a:t> </a:t>
            </a:r>
            <a:r>
              <a:rPr lang="en-US" dirty="0" err="1">
                <a:solidFill>
                  <a:srgbClr val="6AA84F"/>
                </a:solidFill>
              </a:rPr>
              <a:t>peb</a:t>
            </a:r>
            <a:r>
              <a:rPr lang="en-US" dirty="0">
                <a:solidFill>
                  <a:srgbClr val="6AA84F"/>
                </a:solidFill>
              </a:rPr>
              <a:t> </a:t>
            </a:r>
            <a:r>
              <a:rPr lang="en-US" dirty="0" err="1">
                <a:solidFill>
                  <a:srgbClr val="6AA84F"/>
                </a:solidFill>
              </a:rPr>
              <a:t>tsuas</a:t>
            </a:r>
            <a:r>
              <a:rPr lang="en-US" dirty="0">
                <a:solidFill>
                  <a:srgbClr val="6AA84F"/>
                </a:solidFill>
              </a:rPr>
              <a:t> </a:t>
            </a:r>
            <a:r>
              <a:rPr lang="en-US" dirty="0" err="1">
                <a:solidFill>
                  <a:srgbClr val="6AA84F"/>
                </a:solidFill>
              </a:rPr>
              <a:t>siv</a:t>
            </a:r>
            <a:r>
              <a:rPr lang="en-US" dirty="0">
                <a:solidFill>
                  <a:srgbClr val="6AA84F"/>
                </a:solidFill>
              </a:rPr>
              <a:t> tib yam </a:t>
            </a:r>
            <a:r>
              <a:rPr lang="en-US" dirty="0" err="1">
                <a:solidFill>
                  <a:srgbClr val="6AA84F"/>
                </a:solidFill>
              </a:rPr>
              <a:t>lus</a:t>
            </a:r>
            <a:r>
              <a:rPr lang="en-US" dirty="0">
                <a:solidFill>
                  <a:srgbClr val="6AA84F"/>
                </a:solidFill>
              </a:rPr>
              <a:t> </a:t>
            </a:r>
            <a:r>
              <a:rPr lang="en-US" dirty="0" err="1">
                <a:solidFill>
                  <a:srgbClr val="6AA84F"/>
                </a:solidFill>
              </a:rPr>
              <a:t>xwb</a:t>
            </a:r>
            <a:r>
              <a:rPr lang="en-US" dirty="0">
                <a:solidFill>
                  <a:srgbClr val="6AA84F"/>
                </a:solidFill>
              </a:rPr>
              <a:t>.  </a:t>
            </a:r>
            <a:r>
              <a:rPr lang="en-US" dirty="0" err="1">
                <a:solidFill>
                  <a:srgbClr val="6AA84F"/>
                </a:solidFill>
              </a:rPr>
              <a:t>Cov</a:t>
            </a:r>
            <a:r>
              <a:rPr lang="en-US" dirty="0">
                <a:solidFill>
                  <a:srgbClr val="6AA84F"/>
                </a:solidFill>
              </a:rPr>
              <a:t> </a:t>
            </a:r>
            <a:r>
              <a:rPr lang="en-US" dirty="0" err="1">
                <a:solidFill>
                  <a:srgbClr val="6AA84F"/>
                </a:solidFill>
              </a:rPr>
              <a:t>xib</a:t>
            </a:r>
            <a:r>
              <a:rPr lang="en-US" dirty="0">
                <a:solidFill>
                  <a:srgbClr val="6AA84F"/>
                </a:solidFill>
              </a:rPr>
              <a:t> </a:t>
            </a:r>
            <a:r>
              <a:rPr lang="en-US" dirty="0" err="1">
                <a:solidFill>
                  <a:srgbClr val="6AA84F"/>
                </a:solidFill>
              </a:rPr>
              <a:t>hwb</a:t>
            </a:r>
            <a:r>
              <a:rPr lang="en-US" dirty="0">
                <a:solidFill>
                  <a:srgbClr val="6AA84F"/>
                </a:solidFill>
              </a:rPr>
              <a:t> </a:t>
            </a:r>
            <a:r>
              <a:rPr lang="en-US" dirty="0" err="1">
                <a:solidFill>
                  <a:srgbClr val="6AA84F"/>
                </a:solidFill>
              </a:rPr>
              <a:t>tsis</a:t>
            </a:r>
            <a:r>
              <a:rPr lang="en-US" dirty="0">
                <a:solidFill>
                  <a:srgbClr val="6AA84F"/>
                </a:solidFill>
              </a:rPr>
              <a:t> </a:t>
            </a:r>
            <a:r>
              <a:rPr lang="en-US" dirty="0" err="1">
                <a:solidFill>
                  <a:srgbClr val="6AA84F"/>
                </a:solidFill>
              </a:rPr>
              <a:t>txhais</a:t>
            </a:r>
            <a:r>
              <a:rPr lang="en-US" dirty="0">
                <a:solidFill>
                  <a:srgbClr val="6AA84F"/>
                </a:solidFill>
              </a:rPr>
              <a:t> </a:t>
            </a:r>
            <a:r>
              <a:rPr lang="en-US" dirty="0" err="1">
                <a:solidFill>
                  <a:srgbClr val="6AA84F"/>
                </a:solidFill>
              </a:rPr>
              <a:t>lus</a:t>
            </a:r>
            <a:r>
              <a:rPr lang="en-US" dirty="0">
                <a:solidFill>
                  <a:srgbClr val="6AA84F"/>
                </a:solidFill>
              </a:rPr>
              <a:t> los </a:t>
            </a:r>
            <a:r>
              <a:rPr lang="en-US" dirty="0" err="1">
                <a:solidFill>
                  <a:srgbClr val="6AA84F"/>
                </a:solidFill>
              </a:rPr>
              <a:t>yog</a:t>
            </a:r>
            <a:r>
              <a:rPr lang="en-US" dirty="0">
                <a:solidFill>
                  <a:srgbClr val="6AA84F"/>
                </a:solidFill>
              </a:rPr>
              <a:t> </a:t>
            </a:r>
            <a:r>
              <a:rPr lang="en-US" dirty="0" err="1">
                <a:solidFill>
                  <a:srgbClr val="6AA84F"/>
                </a:solidFill>
              </a:rPr>
              <a:t>siv</a:t>
            </a:r>
            <a:r>
              <a:rPr lang="en-US" dirty="0">
                <a:solidFill>
                  <a:srgbClr val="6AA84F"/>
                </a:solidFill>
              </a:rPr>
              <a:t> </a:t>
            </a:r>
            <a:r>
              <a:rPr lang="en-US" dirty="0" err="1">
                <a:solidFill>
                  <a:srgbClr val="6AA84F"/>
                </a:solidFill>
              </a:rPr>
              <a:t>ob</a:t>
            </a:r>
            <a:r>
              <a:rPr lang="en-US" dirty="0">
                <a:solidFill>
                  <a:srgbClr val="6AA84F"/>
                </a:solidFill>
              </a:rPr>
              <a:t> </a:t>
            </a:r>
            <a:r>
              <a:rPr lang="en-US" dirty="0" err="1">
                <a:solidFill>
                  <a:srgbClr val="6AA84F"/>
                </a:solidFill>
              </a:rPr>
              <a:t>hom</a:t>
            </a:r>
            <a:r>
              <a:rPr lang="en-US" dirty="0">
                <a:solidFill>
                  <a:srgbClr val="6AA84F"/>
                </a:solidFill>
              </a:rPr>
              <a:t> </a:t>
            </a:r>
            <a:r>
              <a:rPr lang="en-US" dirty="0" err="1">
                <a:solidFill>
                  <a:srgbClr val="6AA84F"/>
                </a:solidFill>
              </a:rPr>
              <a:t>lus</a:t>
            </a:r>
            <a:r>
              <a:rPr lang="en-US" dirty="0">
                <a:solidFill>
                  <a:srgbClr val="6AA84F"/>
                </a:solidFill>
              </a:rPr>
              <a:t> </a:t>
            </a:r>
            <a:r>
              <a:rPr lang="en-US" dirty="0" err="1">
                <a:solidFill>
                  <a:srgbClr val="6AA84F"/>
                </a:solidFill>
              </a:rPr>
              <a:t>nyob</a:t>
            </a:r>
            <a:r>
              <a:rPr lang="en-US" dirty="0">
                <a:solidFill>
                  <a:srgbClr val="6AA84F"/>
                </a:solidFill>
              </a:rPr>
              <a:t> </a:t>
            </a:r>
            <a:r>
              <a:rPr lang="en-US" dirty="0" err="1">
                <a:solidFill>
                  <a:srgbClr val="6AA84F"/>
                </a:solidFill>
              </a:rPr>
              <a:t>hauv</a:t>
            </a:r>
            <a:r>
              <a:rPr lang="en-US" dirty="0">
                <a:solidFill>
                  <a:srgbClr val="6AA84F"/>
                </a:solidFill>
              </a:rPr>
              <a:t> li.</a:t>
            </a:r>
            <a:endParaRPr dirty="0">
              <a:solidFill>
                <a:srgbClr val="6AA84F"/>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b="0" i="0" dirty="0"/>
              <a:t>As very few colleges offer Hmong language courses, it is even more important that students use their language  at home and in the broader Hmong community during and after high school.</a:t>
            </a:r>
          </a:p>
          <a:p>
            <a:pPr marL="0" lvl="0" indent="0" algn="l" rtl="0">
              <a:spcBef>
                <a:spcPts val="0"/>
              </a:spcBef>
              <a:spcAft>
                <a:spcPts val="0"/>
              </a:spcAft>
              <a:buClr>
                <a:schemeClr val="dk1"/>
              </a:buClr>
              <a:buSzPts val="1100"/>
              <a:buFont typeface="Calibri"/>
              <a:buNone/>
            </a:pPr>
            <a:endParaRPr b="0" dirty="0"/>
          </a:p>
          <a:p>
            <a:pPr marL="0" lvl="0" indent="0" algn="l" rtl="0">
              <a:spcBef>
                <a:spcPts val="0"/>
              </a:spcBef>
              <a:spcAft>
                <a:spcPts val="0"/>
              </a:spcAft>
              <a:buClr>
                <a:schemeClr val="dk1"/>
              </a:buClr>
              <a:buSzPts val="1100"/>
              <a:buFont typeface="Calibri"/>
              <a:buNone/>
            </a:pPr>
            <a:r>
              <a:rPr lang="en-US" b="0" dirty="0" err="1">
                <a:solidFill>
                  <a:srgbClr val="199124"/>
                </a:solidFill>
              </a:rPr>
              <a:t>Tsis</a:t>
            </a:r>
            <a:r>
              <a:rPr lang="en-US" b="0" dirty="0">
                <a:solidFill>
                  <a:srgbClr val="199124"/>
                </a:solidFill>
              </a:rPr>
              <a:t> </a:t>
            </a:r>
            <a:r>
              <a:rPr lang="en-US" b="0" dirty="0" err="1">
                <a:solidFill>
                  <a:srgbClr val="199124"/>
                </a:solidFill>
              </a:rPr>
              <a:t>muaj</a:t>
            </a:r>
            <a:r>
              <a:rPr lang="en-US" b="0" dirty="0">
                <a:solidFill>
                  <a:srgbClr val="199124"/>
                </a:solidFill>
              </a:rPr>
              <a:t> </a:t>
            </a:r>
            <a:r>
              <a:rPr lang="en-US" b="0" dirty="0" err="1">
                <a:solidFill>
                  <a:srgbClr val="199124"/>
                </a:solidFill>
              </a:rPr>
              <a:t>puas</a:t>
            </a:r>
            <a:r>
              <a:rPr lang="en-US" b="0" dirty="0">
                <a:solidFill>
                  <a:srgbClr val="199124"/>
                </a:solidFill>
              </a:rPr>
              <a:t> </a:t>
            </a:r>
            <a:r>
              <a:rPr lang="en-US" b="0" dirty="0" err="1">
                <a:solidFill>
                  <a:srgbClr val="199124"/>
                </a:solidFill>
              </a:rPr>
              <a:t>tsawg</a:t>
            </a:r>
            <a:r>
              <a:rPr lang="en-US" b="0" dirty="0">
                <a:solidFill>
                  <a:srgbClr val="199124"/>
                </a:solidFill>
              </a:rPr>
              <a:t> </a:t>
            </a:r>
            <a:r>
              <a:rPr lang="en-US" b="0" dirty="0" err="1">
                <a:solidFill>
                  <a:srgbClr val="199124"/>
                </a:solidFill>
              </a:rPr>
              <a:t>lub</a:t>
            </a:r>
            <a:r>
              <a:rPr lang="en-US" b="0" dirty="0">
                <a:solidFill>
                  <a:srgbClr val="199124"/>
                </a:solidFill>
              </a:rPr>
              <a:t> </a:t>
            </a:r>
            <a:r>
              <a:rPr lang="en-US" b="0" dirty="0" err="1">
                <a:solidFill>
                  <a:srgbClr val="199124"/>
                </a:solidFill>
              </a:rPr>
              <a:t>tsev</a:t>
            </a:r>
            <a:r>
              <a:rPr lang="en-US" b="0" dirty="0">
                <a:solidFill>
                  <a:srgbClr val="199124"/>
                </a:solidFill>
              </a:rPr>
              <a:t> </a:t>
            </a:r>
            <a:r>
              <a:rPr lang="en-US" b="0" dirty="0" err="1">
                <a:solidFill>
                  <a:srgbClr val="199124"/>
                </a:solidFill>
              </a:rPr>
              <a:t>kawm</a:t>
            </a:r>
            <a:r>
              <a:rPr lang="en-US" b="0" dirty="0">
                <a:solidFill>
                  <a:srgbClr val="199124"/>
                </a:solidFill>
              </a:rPr>
              <a:t> </a:t>
            </a:r>
            <a:r>
              <a:rPr lang="en-US" b="0" dirty="0" err="1">
                <a:solidFill>
                  <a:srgbClr val="199124"/>
                </a:solidFill>
              </a:rPr>
              <a:t>ntawv</a:t>
            </a:r>
            <a:r>
              <a:rPr lang="en-US" b="0" dirty="0">
                <a:solidFill>
                  <a:srgbClr val="199124"/>
                </a:solidFill>
              </a:rPr>
              <a:t> </a:t>
            </a:r>
            <a:r>
              <a:rPr lang="en-US" b="0" dirty="0" err="1">
                <a:solidFill>
                  <a:srgbClr val="199124"/>
                </a:solidFill>
              </a:rPr>
              <a:t>qib</a:t>
            </a:r>
            <a:r>
              <a:rPr lang="en-US" b="0" dirty="0">
                <a:solidFill>
                  <a:srgbClr val="199124"/>
                </a:solidFill>
              </a:rPr>
              <a:t> </a:t>
            </a:r>
            <a:r>
              <a:rPr lang="en-US" b="0" dirty="0" err="1">
                <a:solidFill>
                  <a:srgbClr val="199124"/>
                </a:solidFill>
              </a:rPr>
              <a:t>siab</a:t>
            </a:r>
            <a:r>
              <a:rPr lang="en-US" b="0" dirty="0">
                <a:solidFill>
                  <a:srgbClr val="199124"/>
                </a:solidFill>
              </a:rPr>
              <a:t> </a:t>
            </a:r>
            <a:r>
              <a:rPr lang="en-US" b="0" dirty="0" err="1">
                <a:solidFill>
                  <a:srgbClr val="199124"/>
                </a:solidFill>
              </a:rPr>
              <a:t>qhia</a:t>
            </a:r>
            <a:r>
              <a:rPr lang="en-US" b="0" dirty="0">
                <a:solidFill>
                  <a:srgbClr val="199124"/>
                </a:solidFill>
              </a:rPr>
              <a:t> </a:t>
            </a:r>
            <a:r>
              <a:rPr lang="en-US" b="0" dirty="0" err="1">
                <a:solidFill>
                  <a:srgbClr val="199124"/>
                </a:solidFill>
              </a:rPr>
              <a:t>ntawv</a:t>
            </a:r>
            <a:r>
              <a:rPr lang="en-US" b="0" dirty="0">
                <a:solidFill>
                  <a:srgbClr val="199124"/>
                </a:solidFill>
              </a:rPr>
              <a:t> </a:t>
            </a:r>
            <a:r>
              <a:rPr lang="en-US" b="0" dirty="0" err="1">
                <a:solidFill>
                  <a:srgbClr val="199124"/>
                </a:solidFill>
              </a:rPr>
              <a:t>Hmoob</a:t>
            </a:r>
            <a:r>
              <a:rPr lang="en-US" b="0" dirty="0">
                <a:solidFill>
                  <a:srgbClr val="199124"/>
                </a:solidFill>
              </a:rPr>
              <a:t>, </a:t>
            </a:r>
            <a:r>
              <a:rPr lang="en-US" b="0" dirty="0" err="1">
                <a:solidFill>
                  <a:srgbClr val="199124"/>
                </a:solidFill>
              </a:rPr>
              <a:t>yog</a:t>
            </a:r>
            <a:r>
              <a:rPr lang="en-US" b="0" dirty="0">
                <a:solidFill>
                  <a:srgbClr val="199124"/>
                </a:solidFill>
              </a:rPr>
              <a:t> li mas haj yam </a:t>
            </a:r>
            <a:r>
              <a:rPr lang="en-US" b="0" dirty="0" err="1">
                <a:solidFill>
                  <a:srgbClr val="199124"/>
                </a:solidFill>
              </a:rPr>
              <a:t>muaj</a:t>
            </a:r>
            <a:r>
              <a:rPr lang="en-US" b="0" dirty="0">
                <a:solidFill>
                  <a:srgbClr val="199124"/>
                </a:solidFill>
              </a:rPr>
              <a:t> </a:t>
            </a:r>
            <a:r>
              <a:rPr lang="en-US" b="0" dirty="0" err="1">
                <a:solidFill>
                  <a:srgbClr val="199124"/>
                </a:solidFill>
              </a:rPr>
              <a:t>nqis</a:t>
            </a:r>
            <a:r>
              <a:rPr lang="en-US" b="0" dirty="0">
                <a:solidFill>
                  <a:srgbClr val="199124"/>
                </a:solidFill>
              </a:rPr>
              <a:t> </a:t>
            </a:r>
            <a:r>
              <a:rPr lang="en-US" b="0" dirty="0" err="1">
                <a:solidFill>
                  <a:srgbClr val="199124"/>
                </a:solidFill>
              </a:rPr>
              <a:t>heev</a:t>
            </a:r>
            <a:r>
              <a:rPr lang="en-US" b="0" dirty="0">
                <a:solidFill>
                  <a:srgbClr val="199124"/>
                </a:solidFill>
              </a:rPr>
              <a:t> </a:t>
            </a:r>
            <a:r>
              <a:rPr lang="en-US" b="0" dirty="0" err="1">
                <a:solidFill>
                  <a:srgbClr val="199124"/>
                </a:solidFill>
              </a:rPr>
              <a:t>tias</a:t>
            </a:r>
            <a:r>
              <a:rPr lang="en-US" b="0" dirty="0">
                <a:solidFill>
                  <a:srgbClr val="199124"/>
                </a:solidFill>
              </a:rPr>
              <a:t> </a:t>
            </a:r>
            <a:r>
              <a:rPr lang="en-US" b="0" dirty="0" err="1">
                <a:solidFill>
                  <a:srgbClr val="199124"/>
                </a:solidFill>
              </a:rPr>
              <a:t>kom</a:t>
            </a:r>
            <a:r>
              <a:rPr lang="en-US" b="0" dirty="0">
                <a:solidFill>
                  <a:srgbClr val="199124"/>
                </a:solidFill>
              </a:rPr>
              <a:t> </a:t>
            </a:r>
            <a:r>
              <a:rPr lang="en-US" b="0" dirty="0" err="1">
                <a:solidFill>
                  <a:srgbClr val="199124"/>
                </a:solidFill>
              </a:rPr>
              <a:t>cov</a:t>
            </a:r>
            <a:r>
              <a:rPr lang="en-US" b="0" dirty="0">
                <a:solidFill>
                  <a:srgbClr val="199124"/>
                </a:solidFill>
              </a:rPr>
              <a:t>  tub </a:t>
            </a:r>
            <a:r>
              <a:rPr lang="en-US" b="0" dirty="0" err="1">
                <a:solidFill>
                  <a:srgbClr val="199124"/>
                </a:solidFill>
              </a:rPr>
              <a:t>ntxhais</a:t>
            </a:r>
            <a:r>
              <a:rPr lang="en-US" b="0" dirty="0">
                <a:solidFill>
                  <a:srgbClr val="199124"/>
                </a:solidFill>
              </a:rPr>
              <a:t> </a:t>
            </a:r>
            <a:r>
              <a:rPr lang="en-US" b="0" dirty="0" err="1">
                <a:solidFill>
                  <a:srgbClr val="199124"/>
                </a:solidFill>
              </a:rPr>
              <a:t>siv</a:t>
            </a:r>
            <a:r>
              <a:rPr lang="en-US" b="0" dirty="0">
                <a:solidFill>
                  <a:srgbClr val="199124"/>
                </a:solidFill>
              </a:rPr>
              <a:t> </a:t>
            </a:r>
            <a:r>
              <a:rPr lang="en-US" b="0" dirty="0" err="1">
                <a:solidFill>
                  <a:srgbClr val="199124"/>
                </a:solidFill>
              </a:rPr>
              <a:t>lawv</a:t>
            </a:r>
            <a:r>
              <a:rPr lang="en-US" b="0" dirty="0">
                <a:solidFill>
                  <a:srgbClr val="199124"/>
                </a:solidFill>
              </a:rPr>
              <a:t> </a:t>
            </a:r>
            <a:r>
              <a:rPr lang="en-US" b="0" dirty="0" err="1">
                <a:solidFill>
                  <a:srgbClr val="199124"/>
                </a:solidFill>
              </a:rPr>
              <a:t>hom</a:t>
            </a:r>
            <a:r>
              <a:rPr lang="en-US" b="0" dirty="0">
                <a:solidFill>
                  <a:srgbClr val="199124"/>
                </a:solidFill>
              </a:rPr>
              <a:t> </a:t>
            </a:r>
            <a:r>
              <a:rPr lang="en-US" b="0" dirty="0" err="1">
                <a:solidFill>
                  <a:srgbClr val="199124"/>
                </a:solidFill>
              </a:rPr>
              <a:t>lus</a:t>
            </a:r>
            <a:r>
              <a:rPr lang="en-US" b="0" dirty="0">
                <a:solidFill>
                  <a:srgbClr val="199124"/>
                </a:solidFill>
              </a:rPr>
              <a:t> tom </a:t>
            </a:r>
            <a:r>
              <a:rPr lang="en-US" b="0" dirty="0" err="1">
                <a:solidFill>
                  <a:srgbClr val="199124"/>
                </a:solidFill>
              </a:rPr>
              <a:t>vaj</a:t>
            </a:r>
            <a:r>
              <a:rPr lang="en-US" b="0" dirty="0">
                <a:solidFill>
                  <a:srgbClr val="199124"/>
                </a:solidFill>
              </a:rPr>
              <a:t> tom </a:t>
            </a:r>
            <a:r>
              <a:rPr lang="en-US" b="0" dirty="0" err="1">
                <a:solidFill>
                  <a:srgbClr val="199124"/>
                </a:solidFill>
              </a:rPr>
              <a:t>tsev</a:t>
            </a:r>
            <a:r>
              <a:rPr lang="en-US" b="0" dirty="0">
                <a:solidFill>
                  <a:srgbClr val="199124"/>
                </a:solidFill>
              </a:rPr>
              <a:t> </a:t>
            </a:r>
            <a:r>
              <a:rPr lang="en-US" b="0" dirty="0" err="1">
                <a:solidFill>
                  <a:srgbClr val="199124"/>
                </a:solidFill>
              </a:rPr>
              <a:t>thiab</a:t>
            </a:r>
            <a:r>
              <a:rPr lang="en-US" b="0" dirty="0">
                <a:solidFill>
                  <a:srgbClr val="199124"/>
                </a:solidFill>
              </a:rPr>
              <a:t> tom </a:t>
            </a:r>
            <a:r>
              <a:rPr lang="en-US" b="0" dirty="0" err="1">
                <a:solidFill>
                  <a:srgbClr val="199124"/>
                </a:solidFill>
              </a:rPr>
              <a:t>lub</a:t>
            </a:r>
            <a:r>
              <a:rPr lang="en-US" b="0" dirty="0">
                <a:solidFill>
                  <a:srgbClr val="199124"/>
                </a:solidFill>
              </a:rPr>
              <a:t> </a:t>
            </a:r>
            <a:r>
              <a:rPr lang="en-US" b="0" dirty="0" err="1">
                <a:solidFill>
                  <a:srgbClr val="199124"/>
                </a:solidFill>
              </a:rPr>
              <a:t>zej</a:t>
            </a:r>
            <a:r>
              <a:rPr lang="en-US" b="0" dirty="0">
                <a:solidFill>
                  <a:srgbClr val="199124"/>
                </a:solidFill>
              </a:rPr>
              <a:t> </a:t>
            </a:r>
            <a:r>
              <a:rPr lang="en-US" b="0" dirty="0" err="1">
                <a:solidFill>
                  <a:srgbClr val="199124"/>
                </a:solidFill>
              </a:rPr>
              <a:t>zog</a:t>
            </a:r>
            <a:r>
              <a:rPr lang="en-US" b="0" dirty="0">
                <a:solidFill>
                  <a:srgbClr val="199124"/>
                </a:solidFill>
              </a:rPr>
              <a:t>  </a:t>
            </a:r>
            <a:r>
              <a:rPr lang="en-US" b="0" dirty="0" err="1">
                <a:solidFill>
                  <a:srgbClr val="199124"/>
                </a:solidFill>
              </a:rPr>
              <a:t>thaum</a:t>
            </a:r>
            <a:r>
              <a:rPr lang="en-US" b="0" dirty="0">
                <a:solidFill>
                  <a:srgbClr val="199124"/>
                </a:solidFill>
              </a:rPr>
              <a:t> </a:t>
            </a:r>
            <a:r>
              <a:rPr lang="en-US" b="0" dirty="0" err="1">
                <a:solidFill>
                  <a:srgbClr val="199124"/>
                </a:solidFill>
              </a:rPr>
              <a:t>tseem</a:t>
            </a:r>
            <a:r>
              <a:rPr lang="en-US" b="0" dirty="0">
                <a:solidFill>
                  <a:srgbClr val="199124"/>
                </a:solidFill>
              </a:rPr>
              <a:t> </a:t>
            </a:r>
            <a:r>
              <a:rPr lang="en-US" b="0" dirty="0" err="1">
                <a:solidFill>
                  <a:srgbClr val="199124"/>
                </a:solidFill>
              </a:rPr>
              <a:t>nyob</a:t>
            </a:r>
            <a:r>
              <a:rPr lang="en-US" b="0" dirty="0">
                <a:solidFill>
                  <a:srgbClr val="199124"/>
                </a:solidFill>
              </a:rPr>
              <a:t> </a:t>
            </a:r>
            <a:r>
              <a:rPr lang="en-US" b="0" dirty="0" err="1">
                <a:solidFill>
                  <a:srgbClr val="199124"/>
                </a:solidFill>
              </a:rPr>
              <a:t>qib</a:t>
            </a:r>
            <a:r>
              <a:rPr lang="en-US" b="0" dirty="0">
                <a:solidFill>
                  <a:srgbClr val="199124"/>
                </a:solidFill>
              </a:rPr>
              <a:t> </a:t>
            </a:r>
            <a:r>
              <a:rPr lang="en-US" b="0" dirty="0" err="1">
                <a:solidFill>
                  <a:srgbClr val="199124"/>
                </a:solidFill>
              </a:rPr>
              <a:t>loj</a:t>
            </a:r>
            <a:r>
              <a:rPr lang="en-US" b="0" dirty="0">
                <a:solidFill>
                  <a:srgbClr val="199124"/>
                </a:solidFill>
              </a:rPr>
              <a:t> </a:t>
            </a:r>
            <a:r>
              <a:rPr lang="en-US" b="0" dirty="0" err="1">
                <a:solidFill>
                  <a:srgbClr val="199124"/>
                </a:solidFill>
              </a:rPr>
              <a:t>thiab</a:t>
            </a:r>
            <a:r>
              <a:rPr lang="en-US" b="0" dirty="0">
                <a:solidFill>
                  <a:srgbClr val="199124"/>
                </a:solidFill>
              </a:rPr>
              <a:t> </a:t>
            </a:r>
            <a:r>
              <a:rPr lang="en-US" b="0" dirty="0" err="1">
                <a:solidFill>
                  <a:srgbClr val="199124"/>
                </a:solidFill>
              </a:rPr>
              <a:t>thaum</a:t>
            </a:r>
            <a:r>
              <a:rPr lang="en-US" b="0" dirty="0">
                <a:solidFill>
                  <a:srgbClr val="199124"/>
                </a:solidFill>
              </a:rPr>
              <a:t> </a:t>
            </a:r>
            <a:r>
              <a:rPr lang="en-US" b="0" dirty="0" err="1">
                <a:solidFill>
                  <a:srgbClr val="199124"/>
                </a:solidFill>
              </a:rPr>
              <a:t>kawm</a:t>
            </a:r>
            <a:r>
              <a:rPr lang="en-US" b="0" dirty="0">
                <a:solidFill>
                  <a:srgbClr val="199124"/>
                </a:solidFill>
              </a:rPr>
              <a:t> </a:t>
            </a:r>
            <a:r>
              <a:rPr lang="en-US" b="0" dirty="0" err="1">
                <a:solidFill>
                  <a:srgbClr val="199124"/>
                </a:solidFill>
              </a:rPr>
              <a:t>tiav</a:t>
            </a:r>
            <a:r>
              <a:rPr lang="en-US" b="0" dirty="0">
                <a:solidFill>
                  <a:srgbClr val="199124"/>
                </a:solidFill>
              </a:rPr>
              <a:t>.</a:t>
            </a:r>
            <a:endParaRPr b="0" dirty="0">
              <a:solidFill>
                <a:srgbClr val="199124"/>
              </a:solidFill>
            </a:endParaRPr>
          </a:p>
        </p:txBody>
      </p:sp>
    </p:spTree>
    <p:extLst>
      <p:ext uri="{BB962C8B-B14F-4D97-AF65-F5344CB8AC3E}">
        <p14:creationId xmlns:p14="http://schemas.microsoft.com/office/powerpoint/2010/main" val="331409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b="0" i="0" dirty="0"/>
              <a:t>Typically these students are doing well in English by Grade 5 or 6. But they need a lot of support in developing academic English – we’ll talk more about that in the next session.</a:t>
            </a:r>
          </a:p>
          <a:p>
            <a:pPr marL="0" lvl="0" indent="0" algn="l" rtl="0">
              <a:spcBef>
                <a:spcPts val="0"/>
              </a:spcBef>
              <a:spcAft>
                <a:spcPts val="0"/>
              </a:spcAft>
              <a:buClr>
                <a:schemeClr val="dk1"/>
              </a:buClr>
              <a:buSzPts val="1100"/>
              <a:buFont typeface="Calibri"/>
              <a:buNone/>
            </a:pPr>
            <a:endParaRPr b="0" i="0" dirty="0"/>
          </a:p>
          <a:p>
            <a:pPr marL="0" lvl="0" indent="0" algn="l" rtl="0">
              <a:spcBef>
                <a:spcPts val="0"/>
              </a:spcBef>
              <a:spcAft>
                <a:spcPts val="0"/>
              </a:spcAft>
              <a:buClr>
                <a:schemeClr val="dk1"/>
              </a:buClr>
              <a:buSzPts val="1100"/>
              <a:buFont typeface="Calibri"/>
              <a:buNone/>
            </a:pPr>
            <a:r>
              <a:rPr lang="en-US" b="0" dirty="0" err="1">
                <a:solidFill>
                  <a:srgbClr val="199124"/>
                </a:solidFill>
              </a:rPr>
              <a:t>Feem</a:t>
            </a:r>
            <a:r>
              <a:rPr lang="en-US" b="0" dirty="0">
                <a:solidFill>
                  <a:srgbClr val="199124"/>
                </a:solidFill>
              </a:rPr>
              <a:t> </a:t>
            </a:r>
            <a:r>
              <a:rPr lang="en-US" b="0" dirty="0" err="1">
                <a:solidFill>
                  <a:srgbClr val="199124"/>
                </a:solidFill>
              </a:rPr>
              <a:t>ntau</a:t>
            </a:r>
            <a:r>
              <a:rPr lang="en-US" b="0" dirty="0">
                <a:solidFill>
                  <a:srgbClr val="199124"/>
                </a:solidFill>
              </a:rPr>
              <a:t> </a:t>
            </a:r>
            <a:r>
              <a:rPr lang="en-US" b="0" dirty="0" err="1">
                <a:solidFill>
                  <a:srgbClr val="199124"/>
                </a:solidFill>
              </a:rPr>
              <a:t>cov</a:t>
            </a:r>
            <a:r>
              <a:rPr lang="en-US" b="0" dirty="0">
                <a:solidFill>
                  <a:srgbClr val="199124"/>
                </a:solidFill>
              </a:rPr>
              <a:t> tub </a:t>
            </a:r>
            <a:r>
              <a:rPr lang="en-US" b="0" dirty="0" err="1">
                <a:solidFill>
                  <a:srgbClr val="199124"/>
                </a:solidFill>
              </a:rPr>
              <a:t>ntxhais</a:t>
            </a:r>
            <a:r>
              <a:rPr lang="en-US" b="0" dirty="0">
                <a:solidFill>
                  <a:srgbClr val="199124"/>
                </a:solidFill>
              </a:rPr>
              <a:t> </a:t>
            </a:r>
            <a:r>
              <a:rPr lang="en-US" b="0" dirty="0" err="1">
                <a:solidFill>
                  <a:srgbClr val="199124"/>
                </a:solidFill>
              </a:rPr>
              <a:t>kawm</a:t>
            </a:r>
            <a:r>
              <a:rPr lang="en-US" b="0" dirty="0">
                <a:solidFill>
                  <a:srgbClr val="199124"/>
                </a:solidFill>
              </a:rPr>
              <a:t> </a:t>
            </a:r>
            <a:r>
              <a:rPr lang="en-US" b="0" dirty="0" err="1">
                <a:solidFill>
                  <a:srgbClr val="199124"/>
                </a:solidFill>
              </a:rPr>
              <a:t>ob</a:t>
            </a:r>
            <a:r>
              <a:rPr lang="en-US" b="0" dirty="0">
                <a:solidFill>
                  <a:srgbClr val="199124"/>
                </a:solidFill>
              </a:rPr>
              <a:t> </a:t>
            </a:r>
            <a:r>
              <a:rPr lang="en-US" b="0" dirty="0" err="1">
                <a:solidFill>
                  <a:srgbClr val="199124"/>
                </a:solidFill>
              </a:rPr>
              <a:t>hom</a:t>
            </a:r>
            <a:r>
              <a:rPr lang="en-US" b="0" dirty="0">
                <a:solidFill>
                  <a:srgbClr val="199124"/>
                </a:solidFill>
              </a:rPr>
              <a:t> </a:t>
            </a:r>
            <a:r>
              <a:rPr lang="en-US" b="0" dirty="0" err="1">
                <a:solidFill>
                  <a:srgbClr val="199124"/>
                </a:solidFill>
              </a:rPr>
              <a:t>lus</a:t>
            </a:r>
            <a:r>
              <a:rPr lang="en-US" b="0" dirty="0">
                <a:solidFill>
                  <a:srgbClr val="199124"/>
                </a:solidFill>
              </a:rPr>
              <a:t> </a:t>
            </a:r>
            <a:r>
              <a:rPr lang="en-US" b="0" dirty="0" err="1">
                <a:solidFill>
                  <a:srgbClr val="199124"/>
                </a:solidFill>
              </a:rPr>
              <a:t>kawm</a:t>
            </a:r>
            <a:r>
              <a:rPr lang="en-US" b="0" dirty="0">
                <a:solidFill>
                  <a:srgbClr val="199124"/>
                </a:solidFill>
              </a:rPr>
              <a:t> tau </a:t>
            </a:r>
            <a:r>
              <a:rPr lang="en-US" b="0" dirty="0" err="1">
                <a:solidFill>
                  <a:srgbClr val="199124"/>
                </a:solidFill>
              </a:rPr>
              <a:t>Askis</a:t>
            </a:r>
            <a:r>
              <a:rPr lang="en-US" b="0" dirty="0">
                <a:solidFill>
                  <a:srgbClr val="199124"/>
                </a:solidFill>
              </a:rPr>
              <a:t> zoo </a:t>
            </a:r>
            <a:r>
              <a:rPr lang="en-US" b="0" dirty="0" err="1">
                <a:solidFill>
                  <a:srgbClr val="199124"/>
                </a:solidFill>
              </a:rPr>
              <a:t>thaum</a:t>
            </a:r>
            <a:r>
              <a:rPr lang="en-US" b="0" dirty="0">
                <a:solidFill>
                  <a:srgbClr val="199124"/>
                </a:solidFill>
              </a:rPr>
              <a:t> </a:t>
            </a:r>
            <a:r>
              <a:rPr lang="en-US" b="0" dirty="0" err="1">
                <a:solidFill>
                  <a:srgbClr val="199124"/>
                </a:solidFill>
              </a:rPr>
              <a:t>lawv</a:t>
            </a:r>
            <a:r>
              <a:rPr lang="en-US" b="0" dirty="0">
                <a:solidFill>
                  <a:srgbClr val="199124"/>
                </a:solidFill>
              </a:rPr>
              <a:t> </a:t>
            </a:r>
            <a:r>
              <a:rPr lang="en-US" b="0" dirty="0" err="1">
                <a:solidFill>
                  <a:srgbClr val="199124"/>
                </a:solidFill>
              </a:rPr>
              <a:t>kawm</a:t>
            </a:r>
            <a:r>
              <a:rPr lang="en-US" b="0" dirty="0">
                <a:solidFill>
                  <a:srgbClr val="199124"/>
                </a:solidFill>
              </a:rPr>
              <a:t> </a:t>
            </a:r>
            <a:r>
              <a:rPr lang="en-US" b="0" dirty="0" err="1">
                <a:solidFill>
                  <a:srgbClr val="199124"/>
                </a:solidFill>
              </a:rPr>
              <a:t>nce</a:t>
            </a:r>
            <a:r>
              <a:rPr lang="en-US" b="0" dirty="0">
                <a:solidFill>
                  <a:srgbClr val="199124"/>
                </a:solidFill>
              </a:rPr>
              <a:t> </a:t>
            </a:r>
            <a:r>
              <a:rPr lang="en-US" b="0" dirty="0" err="1">
                <a:solidFill>
                  <a:srgbClr val="199124"/>
                </a:solidFill>
              </a:rPr>
              <a:t>mus</a:t>
            </a:r>
            <a:r>
              <a:rPr lang="en-US" b="0" dirty="0">
                <a:solidFill>
                  <a:srgbClr val="199124"/>
                </a:solidFill>
              </a:rPr>
              <a:t> </a:t>
            </a:r>
            <a:r>
              <a:rPr lang="en-US" b="0" dirty="0" err="1">
                <a:solidFill>
                  <a:srgbClr val="199124"/>
                </a:solidFill>
              </a:rPr>
              <a:t>txog</a:t>
            </a:r>
            <a:r>
              <a:rPr lang="en-US" b="0" dirty="0">
                <a:solidFill>
                  <a:srgbClr val="199124"/>
                </a:solidFill>
              </a:rPr>
              <a:t> </a:t>
            </a:r>
            <a:r>
              <a:rPr lang="en-US" b="0" dirty="0" err="1">
                <a:solidFill>
                  <a:srgbClr val="199124"/>
                </a:solidFill>
              </a:rPr>
              <a:t>qib</a:t>
            </a:r>
            <a:r>
              <a:rPr lang="en-US" b="0" dirty="0">
                <a:solidFill>
                  <a:srgbClr val="199124"/>
                </a:solidFill>
              </a:rPr>
              <a:t> 5 los </a:t>
            </a:r>
            <a:r>
              <a:rPr lang="en-US" b="0" dirty="0" err="1">
                <a:solidFill>
                  <a:srgbClr val="199124"/>
                </a:solidFill>
              </a:rPr>
              <a:t>yog</a:t>
            </a:r>
            <a:r>
              <a:rPr lang="en-US" b="0" dirty="0">
                <a:solidFill>
                  <a:srgbClr val="199124"/>
                </a:solidFill>
              </a:rPr>
              <a:t> </a:t>
            </a:r>
            <a:r>
              <a:rPr lang="en-US" b="0" dirty="0" err="1">
                <a:solidFill>
                  <a:srgbClr val="199124"/>
                </a:solidFill>
              </a:rPr>
              <a:t>qib</a:t>
            </a:r>
            <a:r>
              <a:rPr lang="en-US" b="0" dirty="0">
                <a:solidFill>
                  <a:srgbClr val="199124"/>
                </a:solidFill>
              </a:rPr>
              <a:t> 6.  Tab sis </a:t>
            </a:r>
            <a:r>
              <a:rPr lang="en-US" b="0" dirty="0" err="1">
                <a:solidFill>
                  <a:srgbClr val="199124"/>
                </a:solidFill>
              </a:rPr>
              <a:t>lawv</a:t>
            </a:r>
            <a:r>
              <a:rPr lang="en-US" b="0" dirty="0">
                <a:solidFill>
                  <a:srgbClr val="199124"/>
                </a:solidFill>
              </a:rPr>
              <a:t> </a:t>
            </a:r>
            <a:r>
              <a:rPr lang="en-US" b="0" dirty="0" err="1">
                <a:solidFill>
                  <a:srgbClr val="199124"/>
                </a:solidFill>
              </a:rPr>
              <a:t>yuav</a:t>
            </a:r>
            <a:r>
              <a:rPr lang="en-US" b="0" dirty="0">
                <a:solidFill>
                  <a:srgbClr val="199124"/>
                </a:solidFill>
              </a:rPr>
              <a:t> </a:t>
            </a:r>
            <a:r>
              <a:rPr lang="en-US" b="0" dirty="0" err="1">
                <a:solidFill>
                  <a:srgbClr val="199124"/>
                </a:solidFill>
              </a:rPr>
              <a:t>tsum</a:t>
            </a:r>
            <a:r>
              <a:rPr lang="en-US" b="0" dirty="0">
                <a:solidFill>
                  <a:srgbClr val="199124"/>
                </a:solidFill>
              </a:rPr>
              <a:t> tau </a:t>
            </a:r>
            <a:r>
              <a:rPr lang="en-US" b="0" dirty="0" err="1">
                <a:solidFill>
                  <a:srgbClr val="199124"/>
                </a:solidFill>
              </a:rPr>
              <a:t>txais</a:t>
            </a:r>
            <a:r>
              <a:rPr lang="en-US" b="0" dirty="0">
                <a:solidFill>
                  <a:srgbClr val="199124"/>
                </a:solidFill>
              </a:rPr>
              <a:t> </a:t>
            </a:r>
            <a:r>
              <a:rPr lang="en-US" b="0" dirty="0" err="1">
                <a:solidFill>
                  <a:srgbClr val="199124"/>
                </a:solidFill>
              </a:rPr>
              <a:t>kev</a:t>
            </a:r>
            <a:r>
              <a:rPr lang="en-US" b="0" dirty="0">
                <a:solidFill>
                  <a:srgbClr val="199124"/>
                </a:solidFill>
              </a:rPr>
              <a:t> </a:t>
            </a:r>
            <a:r>
              <a:rPr lang="en-US" b="0" dirty="0" err="1">
                <a:solidFill>
                  <a:srgbClr val="199124"/>
                </a:solidFill>
              </a:rPr>
              <a:t>txawb</a:t>
            </a:r>
            <a:r>
              <a:rPr lang="en-US" b="0" dirty="0">
                <a:solidFill>
                  <a:srgbClr val="199124"/>
                </a:solidFill>
              </a:rPr>
              <a:t> </a:t>
            </a:r>
            <a:r>
              <a:rPr lang="en-US" b="0" dirty="0" err="1">
                <a:solidFill>
                  <a:srgbClr val="199124"/>
                </a:solidFill>
              </a:rPr>
              <a:t>rau</a:t>
            </a:r>
            <a:r>
              <a:rPr lang="en-US" b="0" dirty="0">
                <a:solidFill>
                  <a:srgbClr val="199124"/>
                </a:solidFill>
              </a:rPr>
              <a:t> </a:t>
            </a:r>
            <a:r>
              <a:rPr lang="en-US" b="0" dirty="0" err="1">
                <a:solidFill>
                  <a:srgbClr val="199124"/>
                </a:solidFill>
              </a:rPr>
              <a:t>kev</a:t>
            </a:r>
            <a:r>
              <a:rPr lang="en-US" b="0" dirty="0">
                <a:solidFill>
                  <a:srgbClr val="199124"/>
                </a:solidFill>
              </a:rPr>
              <a:t> </a:t>
            </a:r>
            <a:r>
              <a:rPr lang="en-US" b="0" dirty="0" err="1">
                <a:solidFill>
                  <a:srgbClr val="199124"/>
                </a:solidFill>
              </a:rPr>
              <a:t>kawm</a:t>
            </a:r>
            <a:r>
              <a:rPr lang="en-US" b="0" dirty="0">
                <a:solidFill>
                  <a:srgbClr val="199124"/>
                </a:solidFill>
              </a:rPr>
              <a:t> </a:t>
            </a:r>
            <a:r>
              <a:rPr lang="en-US" b="0" dirty="0" err="1">
                <a:solidFill>
                  <a:srgbClr val="199124"/>
                </a:solidFill>
              </a:rPr>
              <a:t>Askiv-Peb</a:t>
            </a:r>
            <a:r>
              <a:rPr lang="en-US" b="0" dirty="0">
                <a:solidFill>
                  <a:srgbClr val="199124"/>
                </a:solidFill>
              </a:rPr>
              <a:t> mam </a:t>
            </a:r>
            <a:r>
              <a:rPr lang="en-US" b="0" dirty="0" err="1">
                <a:solidFill>
                  <a:srgbClr val="199124"/>
                </a:solidFill>
              </a:rPr>
              <a:t>tham</a:t>
            </a:r>
            <a:r>
              <a:rPr lang="en-US" b="0" dirty="0">
                <a:solidFill>
                  <a:srgbClr val="199124"/>
                </a:solidFill>
              </a:rPr>
              <a:t> </a:t>
            </a:r>
            <a:r>
              <a:rPr lang="en-US" b="0" dirty="0" err="1">
                <a:solidFill>
                  <a:srgbClr val="199124"/>
                </a:solidFill>
              </a:rPr>
              <a:t>ntxiv</a:t>
            </a:r>
            <a:r>
              <a:rPr lang="en-US" b="0" dirty="0">
                <a:solidFill>
                  <a:srgbClr val="199124"/>
                </a:solidFill>
              </a:rPr>
              <a:t> </a:t>
            </a:r>
            <a:r>
              <a:rPr lang="en-US" b="0" dirty="0" err="1">
                <a:solidFill>
                  <a:srgbClr val="199124"/>
                </a:solidFill>
              </a:rPr>
              <a:t>txog</a:t>
            </a:r>
            <a:r>
              <a:rPr lang="en-US" b="0" dirty="0">
                <a:solidFill>
                  <a:srgbClr val="199124"/>
                </a:solidFill>
              </a:rPr>
              <a:t> </a:t>
            </a:r>
            <a:r>
              <a:rPr lang="en-US" b="0" dirty="0" err="1">
                <a:solidFill>
                  <a:srgbClr val="199124"/>
                </a:solidFill>
              </a:rPr>
              <a:t>qhov</a:t>
            </a:r>
            <a:r>
              <a:rPr lang="en-US" b="0" dirty="0">
                <a:solidFill>
                  <a:srgbClr val="199124"/>
                </a:solidFill>
              </a:rPr>
              <a:t> no </a:t>
            </a:r>
            <a:r>
              <a:rPr lang="en-US" b="0" dirty="0" err="1">
                <a:solidFill>
                  <a:srgbClr val="199124"/>
                </a:solidFill>
              </a:rPr>
              <a:t>lwm</a:t>
            </a:r>
            <a:r>
              <a:rPr lang="en-US" b="0" dirty="0">
                <a:solidFill>
                  <a:srgbClr val="199124"/>
                </a:solidFill>
              </a:rPr>
              <a:t> </a:t>
            </a:r>
            <a:r>
              <a:rPr lang="en-US" b="0" dirty="0" err="1">
                <a:solidFill>
                  <a:srgbClr val="199124"/>
                </a:solidFill>
              </a:rPr>
              <a:t>hmo</a:t>
            </a:r>
            <a:r>
              <a:rPr lang="en-US" b="0" dirty="0">
                <a:solidFill>
                  <a:srgbClr val="199124"/>
                </a:solidFill>
              </a:rPr>
              <a:t>.</a:t>
            </a:r>
            <a:endParaRPr b="0" dirty="0">
              <a:solidFill>
                <a:srgbClr val="199124"/>
              </a:solidFill>
            </a:endParaRPr>
          </a:p>
        </p:txBody>
      </p:sp>
    </p:spTree>
    <p:extLst>
      <p:ext uri="{BB962C8B-B14F-4D97-AF65-F5344CB8AC3E}">
        <p14:creationId xmlns:p14="http://schemas.microsoft.com/office/powerpoint/2010/main" val="3613033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3271645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87468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284510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sz="1100" i="1">
                <a:solidFill>
                  <a:schemeClr val="dk1"/>
                </a:solidFill>
              </a:rPr>
              <a:t>10 minutes</a:t>
            </a:r>
            <a:endParaRPr sz="1100" i="1">
              <a:solidFill>
                <a:schemeClr val="dk1"/>
              </a:solidFill>
            </a:endParaRPr>
          </a:p>
          <a:p>
            <a:pPr marL="0" lvl="0" indent="0" algn="l" rtl="0">
              <a:spcBef>
                <a:spcPts val="0"/>
              </a:spcBef>
              <a:spcAft>
                <a:spcPts val="0"/>
              </a:spcAft>
              <a:buClr>
                <a:schemeClr val="dk1"/>
              </a:buClr>
              <a:buSzPts val="1100"/>
              <a:buFont typeface="Calibri"/>
              <a:buNone/>
            </a:pPr>
            <a:r>
              <a:rPr lang="en-US" i="1">
                <a:solidFill>
                  <a:srgbClr val="199124"/>
                </a:solidFill>
              </a:rPr>
              <a:t>10 Feeb</a:t>
            </a:r>
            <a:endParaRPr i="1">
              <a:solidFill>
                <a:srgbClr val="199124"/>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lvl="0" rtl="0">
              <a:lnSpc>
                <a:spcPct val="115000"/>
              </a:lnSpc>
              <a:spcBef>
                <a:spcPts val="0"/>
              </a:spcBef>
              <a:buNone/>
            </a:pPr>
            <a:r>
              <a:rPr lang="en" i="0" dirty="0"/>
              <a:t>Enrolling your child in a DLI program is not enough to ensure that your child will be bilingual and biliterate.  Parents have an</a:t>
            </a:r>
            <a:r>
              <a:rPr lang="en" i="0" baseline="0" dirty="0"/>
              <a:t> important role to play – and it will be different depending on whether your home language is English or </a:t>
            </a:r>
            <a:r>
              <a:rPr lang="en-US" i="0" baseline="0" dirty="0"/>
              <a:t>Hmong</a:t>
            </a:r>
            <a:r>
              <a:rPr lang="en" i="0" baseline="0" dirty="0"/>
              <a:t>.</a:t>
            </a:r>
          </a:p>
          <a:p>
            <a:pPr lvl="0" rtl="0">
              <a:lnSpc>
                <a:spcPct val="115000"/>
              </a:lnSpc>
              <a:spcBef>
                <a:spcPts val="0"/>
              </a:spcBef>
              <a:buNone/>
            </a:pPr>
            <a:endParaRPr lang="en" i="0" baseline="0" dirty="0"/>
          </a:p>
          <a:p>
            <a:pPr lvl="0" rtl="0">
              <a:lnSpc>
                <a:spcPct val="115000"/>
              </a:lnSpc>
              <a:spcBef>
                <a:spcPts val="0"/>
              </a:spcBef>
              <a:buNone/>
            </a:pPr>
            <a:r>
              <a:rPr lang="en" b="0" i="1" dirty="0"/>
              <a:t>Activity:  </a:t>
            </a:r>
            <a:r>
              <a:rPr lang="en" i="1" dirty="0"/>
              <a:t>Divide the group into four (for small groups, they may work in pairs).  Each group gets one slide (part of handout)</a:t>
            </a:r>
            <a:r>
              <a:rPr lang="en" i="1" baseline="0" dirty="0"/>
              <a:t> </a:t>
            </a:r>
            <a:r>
              <a:rPr lang="en" i="1" dirty="0"/>
              <a:t>to discuss. They should address each how-to</a:t>
            </a:r>
            <a:r>
              <a:rPr lang="en" i="1" baseline="0" dirty="0"/>
              <a:t> </a:t>
            </a:r>
            <a:r>
              <a:rPr lang="en" i="1" dirty="0"/>
              <a:t>tip from their point of view as an English home language or </a:t>
            </a:r>
            <a:r>
              <a:rPr lang="en-US" i="1" dirty="0"/>
              <a:t>Hmong</a:t>
            </a:r>
            <a:r>
              <a:rPr lang="en" i="1" dirty="0"/>
              <a:t> home language speaker.  They can share ways they have been or hope to be a DLI superparent.  After 5 minutes, do a share-out, going through the four slides, with each group sharing</a:t>
            </a:r>
            <a:r>
              <a:rPr lang="en" i="1" baseline="0" dirty="0"/>
              <a:t> their ideas.</a:t>
            </a:r>
          </a:p>
          <a:p>
            <a:pPr marL="0" lvl="0" indent="0" algn="l" rtl="0">
              <a:lnSpc>
                <a:spcPct val="115000"/>
              </a:lnSpc>
              <a:spcBef>
                <a:spcPts val="0"/>
              </a:spcBef>
              <a:spcAft>
                <a:spcPts val="0"/>
              </a:spcAft>
              <a:buClr>
                <a:schemeClr val="dk1"/>
              </a:buClr>
              <a:buSzPts val="1100"/>
              <a:buFont typeface="Calibri"/>
              <a:buNone/>
            </a:pPr>
            <a:endParaRPr lang="en-US" b="0" dirty="0"/>
          </a:p>
          <a:p>
            <a:pPr marL="0" lvl="0" indent="0" algn="l" rtl="0">
              <a:lnSpc>
                <a:spcPct val="115000"/>
              </a:lnSpc>
              <a:spcBef>
                <a:spcPts val="0"/>
              </a:spcBef>
              <a:spcAft>
                <a:spcPts val="0"/>
              </a:spcAft>
              <a:buClr>
                <a:schemeClr val="dk1"/>
              </a:buClr>
              <a:buSzPts val="1100"/>
              <a:buFont typeface="Calibri"/>
              <a:buNone/>
            </a:pPr>
            <a:r>
              <a:rPr lang="en-US" b="0" dirty="0" err="1"/>
              <a:t>Tsis</a:t>
            </a:r>
            <a:r>
              <a:rPr lang="en-US" b="0" dirty="0"/>
              <a:t> </a:t>
            </a:r>
            <a:r>
              <a:rPr lang="en-US" b="0" dirty="0" err="1"/>
              <a:t>yog</a:t>
            </a:r>
            <a:r>
              <a:rPr lang="en-US" b="0" dirty="0"/>
              <a:t> </a:t>
            </a:r>
            <a:r>
              <a:rPr lang="en-US" b="0" dirty="0" err="1"/>
              <a:t>hais</a:t>
            </a:r>
            <a:r>
              <a:rPr lang="en-US" b="0" dirty="0"/>
              <a:t> </a:t>
            </a:r>
            <a:r>
              <a:rPr lang="en-US" b="0" dirty="0" err="1"/>
              <a:t>tias</a:t>
            </a:r>
            <a:r>
              <a:rPr lang="en-US" b="0" dirty="0"/>
              <a:t> </a:t>
            </a:r>
            <a:r>
              <a:rPr lang="en-US" b="0" dirty="0" err="1"/>
              <a:t>koj</a:t>
            </a:r>
            <a:r>
              <a:rPr lang="en-US" b="0" dirty="0"/>
              <a:t> </a:t>
            </a:r>
            <a:r>
              <a:rPr lang="en-US" b="0" dirty="0" err="1"/>
              <a:t>muab</a:t>
            </a:r>
            <a:r>
              <a:rPr lang="en-US" b="0" dirty="0"/>
              <a:t> </a:t>
            </a:r>
            <a:r>
              <a:rPr lang="en-US" b="0" dirty="0" err="1"/>
              <a:t>koj</a:t>
            </a:r>
            <a:r>
              <a:rPr lang="en-US" b="0" dirty="0"/>
              <a:t> </a:t>
            </a:r>
            <a:r>
              <a:rPr lang="en-US" b="0" dirty="0" err="1"/>
              <a:t>tus</a:t>
            </a:r>
            <a:r>
              <a:rPr lang="en-US" b="0" dirty="0"/>
              <a:t> me </a:t>
            </a:r>
            <a:r>
              <a:rPr lang="en-US" b="0" dirty="0" err="1"/>
              <a:t>nyuam</a:t>
            </a:r>
            <a:r>
              <a:rPr lang="en-US" b="0" dirty="0"/>
              <a:t> </a:t>
            </a:r>
            <a:r>
              <a:rPr lang="en-US" b="0" dirty="0" err="1"/>
              <a:t>mus</a:t>
            </a:r>
            <a:r>
              <a:rPr lang="en-US" b="0" dirty="0"/>
              <a:t> </a:t>
            </a:r>
            <a:r>
              <a:rPr lang="en-US" b="0" dirty="0" err="1"/>
              <a:t>kawm</a:t>
            </a:r>
            <a:r>
              <a:rPr lang="en-US" b="0" dirty="0"/>
              <a:t> </a:t>
            </a:r>
            <a:r>
              <a:rPr lang="en-US" b="0" dirty="0" err="1"/>
              <a:t>rau</a:t>
            </a:r>
            <a:r>
              <a:rPr lang="en-US" b="0" dirty="0"/>
              <a:t> chav </a:t>
            </a:r>
            <a:r>
              <a:rPr lang="en-US" b="0" dirty="0" err="1"/>
              <a:t>kawm</a:t>
            </a:r>
            <a:r>
              <a:rPr lang="en-US" b="0" dirty="0"/>
              <a:t> </a:t>
            </a:r>
            <a:r>
              <a:rPr lang="en-US" b="0" dirty="0" err="1"/>
              <a:t>ob</a:t>
            </a:r>
            <a:r>
              <a:rPr lang="en-US" b="0" dirty="0"/>
              <a:t> </a:t>
            </a:r>
            <a:r>
              <a:rPr lang="en-US" b="0" dirty="0" err="1"/>
              <a:t>hom</a:t>
            </a:r>
            <a:r>
              <a:rPr lang="en-US" b="0" dirty="0"/>
              <a:t> </a:t>
            </a:r>
            <a:r>
              <a:rPr lang="en-US" b="0" dirty="0" err="1"/>
              <a:t>lus</a:t>
            </a:r>
            <a:r>
              <a:rPr lang="en-US" b="0" dirty="0"/>
              <a:t> </a:t>
            </a:r>
            <a:r>
              <a:rPr lang="en-US" b="0" dirty="0" err="1"/>
              <a:t>xwb</a:t>
            </a:r>
            <a:r>
              <a:rPr lang="en-US" b="0" dirty="0"/>
              <a:t> </a:t>
            </a:r>
            <a:r>
              <a:rPr lang="en-US" b="0" dirty="0" err="1"/>
              <a:t>ces</a:t>
            </a:r>
            <a:r>
              <a:rPr lang="en-US" b="0" dirty="0"/>
              <a:t> </a:t>
            </a:r>
            <a:r>
              <a:rPr lang="en-US" b="0" dirty="0" err="1"/>
              <a:t>koj</a:t>
            </a:r>
            <a:r>
              <a:rPr lang="en-US" b="0" dirty="0"/>
              <a:t> </a:t>
            </a:r>
            <a:r>
              <a:rPr lang="en-US" b="0" dirty="0" err="1"/>
              <a:t>tus</a:t>
            </a:r>
            <a:r>
              <a:rPr lang="en-US" b="0" dirty="0"/>
              <a:t> me </a:t>
            </a:r>
            <a:r>
              <a:rPr lang="en-US" b="0" dirty="0" err="1"/>
              <a:t>nyuam</a:t>
            </a:r>
            <a:r>
              <a:rPr lang="en-US" b="0" dirty="0"/>
              <a:t> </a:t>
            </a:r>
            <a:r>
              <a:rPr lang="en-US" b="0" dirty="0" err="1"/>
              <a:t>yeej</a:t>
            </a:r>
            <a:r>
              <a:rPr lang="en-US" b="0" dirty="0"/>
              <a:t> </a:t>
            </a:r>
            <a:r>
              <a:rPr lang="en-US" b="0" dirty="0" err="1"/>
              <a:t>yuav</a:t>
            </a:r>
            <a:r>
              <a:rPr lang="en-US" b="0" dirty="0"/>
              <a:t> </a:t>
            </a:r>
            <a:r>
              <a:rPr lang="en-US" b="0" dirty="0" err="1"/>
              <a:t>cia</a:t>
            </a:r>
            <a:r>
              <a:rPr lang="en-US" b="0" dirty="0"/>
              <a:t> li </a:t>
            </a:r>
            <a:r>
              <a:rPr lang="en-US" b="0" dirty="0" err="1"/>
              <a:t>paub</a:t>
            </a:r>
            <a:r>
              <a:rPr lang="en-US" b="0" dirty="0"/>
              <a:t> </a:t>
            </a:r>
            <a:r>
              <a:rPr lang="en-US" b="0" dirty="0" err="1"/>
              <a:t>ob</a:t>
            </a:r>
            <a:r>
              <a:rPr lang="en-US" b="0" dirty="0"/>
              <a:t> </a:t>
            </a:r>
            <a:r>
              <a:rPr lang="en-US" b="0" dirty="0" err="1"/>
              <a:t>hom</a:t>
            </a:r>
            <a:r>
              <a:rPr lang="en-US" b="0" dirty="0"/>
              <a:t> </a:t>
            </a:r>
            <a:r>
              <a:rPr lang="en-US" b="0" dirty="0" err="1"/>
              <a:t>lus</a:t>
            </a:r>
            <a:r>
              <a:rPr lang="en-US" b="0" dirty="0"/>
              <a:t>.  Tus </a:t>
            </a:r>
            <a:r>
              <a:rPr lang="en-US" b="0" dirty="0" err="1"/>
              <a:t>niam</a:t>
            </a:r>
            <a:r>
              <a:rPr lang="en-US" b="0" dirty="0"/>
              <a:t> </a:t>
            </a:r>
            <a:r>
              <a:rPr lang="en-US" b="0" dirty="0" err="1"/>
              <a:t>txiv</a:t>
            </a:r>
            <a:r>
              <a:rPr lang="en-US" b="0" dirty="0"/>
              <a:t> no </a:t>
            </a:r>
            <a:r>
              <a:rPr lang="en-US" b="0" dirty="0" err="1"/>
              <a:t>muaj</a:t>
            </a:r>
            <a:r>
              <a:rPr lang="en-US" b="0" dirty="0"/>
              <a:t> </a:t>
            </a:r>
            <a:r>
              <a:rPr lang="en-US" b="0" dirty="0" err="1"/>
              <a:t>ib</a:t>
            </a:r>
            <a:r>
              <a:rPr lang="en-US" b="0" dirty="0"/>
              <a:t> </a:t>
            </a:r>
            <a:r>
              <a:rPr lang="en-US" b="0" dirty="0" err="1"/>
              <a:t>txoj</a:t>
            </a:r>
            <a:r>
              <a:rPr lang="en-US" b="0" dirty="0"/>
              <a:t> </a:t>
            </a:r>
            <a:r>
              <a:rPr lang="en-US" b="0" dirty="0" err="1"/>
              <a:t>dej</a:t>
            </a:r>
            <a:r>
              <a:rPr lang="en-US" b="0" dirty="0"/>
              <a:t> num </a:t>
            </a:r>
            <a:r>
              <a:rPr lang="en-US" b="0" dirty="0" err="1"/>
              <a:t>tseem</a:t>
            </a:r>
            <a:r>
              <a:rPr lang="en-US" b="0" dirty="0"/>
              <a:t> </a:t>
            </a:r>
            <a:r>
              <a:rPr lang="en-US" b="0" dirty="0" err="1"/>
              <a:t>ceeb</a:t>
            </a:r>
            <a:r>
              <a:rPr lang="en-US" b="0" dirty="0"/>
              <a:t> </a:t>
            </a:r>
            <a:r>
              <a:rPr lang="en-US" b="0" dirty="0" err="1"/>
              <a:t>heev</a:t>
            </a:r>
            <a:r>
              <a:rPr lang="en-US" b="0" dirty="0"/>
              <a:t> -  </a:t>
            </a:r>
            <a:r>
              <a:rPr lang="en-US" b="0" dirty="0" err="1"/>
              <a:t>nws</a:t>
            </a:r>
            <a:r>
              <a:rPr lang="en-US" b="0" dirty="0"/>
              <a:t> </a:t>
            </a:r>
            <a:r>
              <a:rPr lang="en-US" b="0" dirty="0" err="1"/>
              <a:t>yuav</a:t>
            </a:r>
            <a:r>
              <a:rPr lang="en-US" b="0" dirty="0"/>
              <a:t> </a:t>
            </a:r>
            <a:r>
              <a:rPr lang="en-US" b="0" dirty="0" err="1"/>
              <a:t>txawv</a:t>
            </a:r>
            <a:r>
              <a:rPr lang="en-US" b="0" dirty="0"/>
              <a:t> me </a:t>
            </a:r>
            <a:r>
              <a:rPr lang="en-US" b="0" dirty="0" err="1"/>
              <a:t>ntsis</a:t>
            </a:r>
            <a:r>
              <a:rPr lang="en-US" b="0" dirty="0"/>
              <a:t> </a:t>
            </a:r>
            <a:r>
              <a:rPr lang="en-US" b="0" dirty="0" err="1"/>
              <a:t>rau</a:t>
            </a:r>
            <a:r>
              <a:rPr lang="en-US" b="0" dirty="0"/>
              <a:t> </a:t>
            </a:r>
            <a:r>
              <a:rPr lang="en-US" b="0" dirty="0" err="1"/>
              <a:t>koj</a:t>
            </a:r>
            <a:r>
              <a:rPr lang="en-US" b="0" dirty="0"/>
              <a:t> los </a:t>
            </a:r>
            <a:r>
              <a:rPr lang="en-US" b="0" dirty="0" err="1"/>
              <a:t>ntawm</a:t>
            </a:r>
            <a:r>
              <a:rPr lang="en-US" b="0" dirty="0"/>
              <a:t> </a:t>
            </a:r>
            <a:r>
              <a:rPr lang="en-US" b="0" dirty="0" err="1"/>
              <a:t>hais</a:t>
            </a:r>
            <a:r>
              <a:rPr lang="en-US" b="0" dirty="0"/>
              <a:t> </a:t>
            </a:r>
            <a:r>
              <a:rPr lang="en-US" b="0" dirty="0" err="1"/>
              <a:t>tias</a:t>
            </a:r>
            <a:r>
              <a:rPr lang="en-US" b="0" dirty="0"/>
              <a:t> tom </a:t>
            </a:r>
            <a:r>
              <a:rPr lang="en-US" b="0" dirty="0" err="1"/>
              <a:t>vaj</a:t>
            </a:r>
            <a:r>
              <a:rPr lang="en-US" b="0" dirty="0"/>
              <a:t> tom </a:t>
            </a:r>
            <a:r>
              <a:rPr lang="en-US" b="0" dirty="0" err="1"/>
              <a:t>tsev</a:t>
            </a:r>
            <a:r>
              <a:rPr lang="en-US" b="0" dirty="0"/>
              <a:t> </a:t>
            </a:r>
            <a:r>
              <a:rPr lang="en-US" b="0" dirty="0" err="1"/>
              <a:t>seb</a:t>
            </a:r>
            <a:r>
              <a:rPr lang="en-US" b="0" dirty="0"/>
              <a:t> </a:t>
            </a:r>
            <a:r>
              <a:rPr lang="en-US" b="0" dirty="0" err="1"/>
              <a:t>koj</a:t>
            </a:r>
            <a:r>
              <a:rPr lang="en-US" b="0" dirty="0"/>
              <a:t> </a:t>
            </a:r>
            <a:r>
              <a:rPr lang="en-US" b="0" dirty="0" err="1"/>
              <a:t>tsev</a:t>
            </a:r>
            <a:r>
              <a:rPr lang="en-US" b="0" dirty="0"/>
              <a:t> </a:t>
            </a:r>
            <a:r>
              <a:rPr lang="en-US" b="0" dirty="0" err="1"/>
              <a:t>neeg</a:t>
            </a:r>
            <a:r>
              <a:rPr lang="en-US" b="0" dirty="0"/>
              <a:t> </a:t>
            </a:r>
            <a:r>
              <a:rPr lang="en-US" b="0" dirty="0" err="1"/>
              <a:t>hais</a:t>
            </a:r>
            <a:r>
              <a:rPr lang="en-US" b="0" dirty="0"/>
              <a:t> </a:t>
            </a:r>
            <a:r>
              <a:rPr lang="en-US" b="0" dirty="0" err="1"/>
              <a:t>lus</a:t>
            </a:r>
            <a:r>
              <a:rPr lang="en-US" b="0" dirty="0"/>
              <a:t> </a:t>
            </a:r>
            <a:r>
              <a:rPr lang="en-US" b="0" dirty="0" err="1"/>
              <a:t>Askiv</a:t>
            </a:r>
            <a:r>
              <a:rPr lang="en-US" b="0" dirty="0"/>
              <a:t> los </a:t>
            </a:r>
            <a:r>
              <a:rPr lang="en-US" b="0" dirty="0" err="1"/>
              <a:t>yog</a:t>
            </a:r>
            <a:r>
              <a:rPr lang="en-US" b="0" dirty="0"/>
              <a:t> </a:t>
            </a:r>
            <a:r>
              <a:rPr lang="en-US" b="0" dirty="0" err="1"/>
              <a:t>hais</a:t>
            </a:r>
            <a:r>
              <a:rPr lang="en-US" b="0" dirty="0"/>
              <a:t> </a:t>
            </a:r>
            <a:r>
              <a:rPr lang="en-US" b="0" dirty="0" err="1"/>
              <a:t>lus</a:t>
            </a:r>
            <a:r>
              <a:rPr lang="en-US" b="0" dirty="0"/>
              <a:t> </a:t>
            </a:r>
            <a:r>
              <a:rPr lang="en-US" b="0" dirty="0" err="1"/>
              <a:t>Hmoob</a:t>
            </a:r>
            <a:r>
              <a:rPr lang="en-US" b="0" dirty="0"/>
              <a:t>.</a:t>
            </a:r>
            <a:endParaRPr b="0" dirty="0"/>
          </a:p>
          <a:p>
            <a:pPr marL="0" lvl="0" indent="0" algn="l" rtl="0">
              <a:lnSpc>
                <a:spcPct val="115000"/>
              </a:lnSpc>
              <a:spcBef>
                <a:spcPts val="0"/>
              </a:spcBef>
              <a:spcAft>
                <a:spcPts val="0"/>
              </a:spcAft>
              <a:buClr>
                <a:schemeClr val="dk1"/>
              </a:buClr>
              <a:buSzPts val="1100"/>
              <a:buFont typeface="Calibri"/>
              <a:buNone/>
            </a:pPr>
            <a:endParaRPr b="0" i="0" dirty="0"/>
          </a:p>
          <a:p>
            <a:pPr marL="0" lvl="0" indent="0" algn="l" rtl="0">
              <a:lnSpc>
                <a:spcPct val="115000"/>
              </a:lnSpc>
              <a:spcBef>
                <a:spcPts val="0"/>
              </a:spcBef>
              <a:spcAft>
                <a:spcPts val="0"/>
              </a:spcAft>
              <a:buClr>
                <a:schemeClr val="dk1"/>
              </a:buClr>
              <a:buSzPts val="1100"/>
              <a:buFont typeface="Calibri"/>
              <a:buNone/>
            </a:pPr>
            <a:r>
              <a:rPr lang="en-US" b="0" i="1" dirty="0" err="1"/>
              <a:t>Muab</a:t>
            </a:r>
            <a:r>
              <a:rPr lang="en-US" b="0" i="1" dirty="0"/>
              <a:t> </a:t>
            </a:r>
            <a:r>
              <a:rPr lang="en-US" b="0" i="1" dirty="0" err="1"/>
              <a:t>cov</a:t>
            </a:r>
            <a:r>
              <a:rPr lang="en-US" b="0" i="1" dirty="0"/>
              <a:t> </a:t>
            </a:r>
            <a:r>
              <a:rPr lang="en-US" b="0" i="1" dirty="0" err="1"/>
              <a:t>niam</a:t>
            </a:r>
            <a:r>
              <a:rPr lang="en-US" b="0" i="1" dirty="0"/>
              <a:t> </a:t>
            </a:r>
            <a:r>
              <a:rPr lang="en-US" b="0" i="1" dirty="0" err="1"/>
              <a:t>txiv</a:t>
            </a:r>
            <a:r>
              <a:rPr lang="en-US" b="0" i="1" dirty="0"/>
              <a:t> </a:t>
            </a:r>
            <a:r>
              <a:rPr lang="en-US" b="0" i="1" dirty="0" err="1"/>
              <a:t>faib</a:t>
            </a:r>
            <a:r>
              <a:rPr lang="en-US" b="0" i="1" dirty="0"/>
              <a:t> </a:t>
            </a:r>
            <a:r>
              <a:rPr lang="en-US" b="0" i="1" dirty="0" err="1"/>
              <a:t>ua</a:t>
            </a:r>
            <a:r>
              <a:rPr lang="en-US" b="0" i="1" dirty="0"/>
              <a:t> </a:t>
            </a:r>
            <a:r>
              <a:rPr lang="en-US" b="0" i="1" dirty="0" err="1"/>
              <a:t>plaub</a:t>
            </a:r>
            <a:r>
              <a:rPr lang="en-US" b="0" i="1" dirty="0"/>
              <a:t> </a:t>
            </a:r>
            <a:r>
              <a:rPr lang="en-US" b="0" i="1" dirty="0" err="1"/>
              <a:t>pab</a:t>
            </a:r>
            <a:r>
              <a:rPr lang="en-US" b="0" i="1" dirty="0"/>
              <a:t>. ( </a:t>
            </a:r>
            <a:r>
              <a:rPr lang="en-US" b="0" i="1" dirty="0" err="1"/>
              <a:t>yog</a:t>
            </a:r>
            <a:r>
              <a:rPr lang="en-US" b="0" i="1" dirty="0"/>
              <a:t> </a:t>
            </a:r>
            <a:r>
              <a:rPr lang="en-US" b="0" i="1" dirty="0" err="1"/>
              <a:t>hais</a:t>
            </a:r>
            <a:r>
              <a:rPr lang="en-US" b="0" i="1" dirty="0"/>
              <a:t> </a:t>
            </a:r>
            <a:r>
              <a:rPr lang="en-US" b="0" i="1" dirty="0" err="1"/>
              <a:t>tias</a:t>
            </a:r>
            <a:r>
              <a:rPr lang="en-US" b="0" i="1" dirty="0"/>
              <a:t> </a:t>
            </a:r>
            <a:r>
              <a:rPr lang="en-US" b="0" i="1" dirty="0" err="1"/>
              <a:t>tsis</a:t>
            </a:r>
            <a:r>
              <a:rPr lang="en-US" b="0" i="1" dirty="0"/>
              <a:t> </a:t>
            </a:r>
            <a:r>
              <a:rPr lang="en-US" b="0" i="1" dirty="0" err="1"/>
              <a:t>coob</a:t>
            </a:r>
            <a:r>
              <a:rPr lang="en-US" b="0" i="1" dirty="0"/>
              <a:t> </a:t>
            </a:r>
            <a:r>
              <a:rPr lang="en-US" b="0" i="1" dirty="0" err="1"/>
              <a:t>ces</a:t>
            </a:r>
            <a:r>
              <a:rPr lang="en-US" b="0" i="1" dirty="0"/>
              <a:t> </a:t>
            </a:r>
            <a:r>
              <a:rPr lang="en-US" b="0" i="1" dirty="0" err="1"/>
              <a:t>ob</a:t>
            </a:r>
            <a:r>
              <a:rPr lang="en-US" b="0" i="1" dirty="0"/>
              <a:t> </a:t>
            </a:r>
            <a:r>
              <a:rPr lang="en-US" b="0" i="1" dirty="0" err="1"/>
              <a:t>leej</a:t>
            </a:r>
            <a:r>
              <a:rPr lang="en-US" b="0" i="1" dirty="0"/>
              <a:t> </a:t>
            </a:r>
            <a:r>
              <a:rPr lang="en-US" b="0" i="1" dirty="0" err="1"/>
              <a:t>ua</a:t>
            </a:r>
            <a:r>
              <a:rPr lang="en-US" b="0" i="1" dirty="0"/>
              <a:t> </a:t>
            </a:r>
            <a:r>
              <a:rPr lang="en-US" b="0" i="1" dirty="0" err="1"/>
              <a:t>khub</a:t>
            </a:r>
            <a:r>
              <a:rPr lang="en-US" b="0" i="1" dirty="0"/>
              <a:t> los tag rho </a:t>
            </a:r>
            <a:r>
              <a:rPr lang="en-US" b="0" i="1" dirty="0" err="1"/>
              <a:t>sawv</a:t>
            </a:r>
            <a:r>
              <a:rPr lang="en-US" b="0" i="1" dirty="0"/>
              <a:t> </a:t>
            </a:r>
            <a:r>
              <a:rPr lang="en-US" b="0" i="1" dirty="0" err="1"/>
              <a:t>daws</a:t>
            </a:r>
            <a:r>
              <a:rPr lang="en-US" b="0" i="1" dirty="0"/>
              <a:t> los </a:t>
            </a:r>
            <a:r>
              <a:rPr lang="en-US" b="0" i="1" dirty="0" err="1"/>
              <a:t>kawm</a:t>
            </a:r>
            <a:r>
              <a:rPr lang="en-US" b="0" i="1" dirty="0"/>
              <a:t> </a:t>
            </a:r>
            <a:r>
              <a:rPr lang="en-US" b="0" i="1" dirty="0" err="1"/>
              <a:t>ua</a:t>
            </a:r>
            <a:r>
              <a:rPr lang="en-US" b="0" i="1" dirty="0"/>
              <a:t> </a:t>
            </a:r>
            <a:r>
              <a:rPr lang="en-US" b="0" i="1" dirty="0" err="1"/>
              <a:t>ke</a:t>
            </a:r>
            <a:r>
              <a:rPr lang="en-US" b="0" i="1" dirty="0"/>
              <a:t> los tau) </a:t>
            </a:r>
            <a:endParaRPr b="0" i="1" dirty="0"/>
          </a:p>
          <a:p>
            <a:pPr marL="0" lvl="0" indent="0" algn="l" rtl="0">
              <a:lnSpc>
                <a:spcPct val="115000"/>
              </a:lnSpc>
              <a:spcBef>
                <a:spcPts val="0"/>
              </a:spcBef>
              <a:spcAft>
                <a:spcPts val="0"/>
              </a:spcAft>
              <a:buClr>
                <a:schemeClr val="dk1"/>
              </a:buClr>
              <a:buSzPts val="1100"/>
              <a:buFont typeface="Calibri"/>
              <a:buNone/>
            </a:pPr>
            <a:r>
              <a:rPr lang="en-US" b="0" i="1" dirty="0"/>
              <a:t> </a:t>
            </a:r>
            <a:r>
              <a:rPr lang="en-US" b="0" i="1" dirty="0" err="1"/>
              <a:t>Ib</a:t>
            </a:r>
            <a:r>
              <a:rPr lang="en-US" b="0" i="1" dirty="0"/>
              <a:t> </a:t>
            </a:r>
            <a:r>
              <a:rPr lang="en-US" b="0" i="1" dirty="0" err="1"/>
              <a:t>pab</a:t>
            </a:r>
            <a:r>
              <a:rPr lang="en-US" b="0" i="1" dirty="0"/>
              <a:t> tau </a:t>
            </a:r>
            <a:r>
              <a:rPr lang="en-US" b="0" i="1" dirty="0" err="1"/>
              <a:t>ib</a:t>
            </a:r>
            <a:r>
              <a:rPr lang="en-US" b="0" i="1" dirty="0"/>
              <a:t> sab ( </a:t>
            </a:r>
            <a:r>
              <a:rPr lang="en-US" b="0" i="1" dirty="0" err="1"/>
              <a:t>ntawm</a:t>
            </a:r>
            <a:r>
              <a:rPr lang="en-US" b="0" i="1" dirty="0"/>
              <a:t> </a:t>
            </a:r>
            <a:r>
              <a:rPr lang="en-US" b="0" i="1" dirty="0" err="1"/>
              <a:t>daim</a:t>
            </a:r>
            <a:r>
              <a:rPr lang="en-US" b="0" i="1" dirty="0"/>
              <a:t> </a:t>
            </a:r>
            <a:r>
              <a:rPr lang="en-US" b="0" i="1" dirty="0" err="1"/>
              <a:t>ntawm</a:t>
            </a:r>
            <a:r>
              <a:rPr lang="en-US" b="0" i="1" dirty="0"/>
              <a:t> </a:t>
            </a:r>
            <a:r>
              <a:rPr lang="en-US" b="0" i="1" dirty="0" err="1"/>
              <a:t>muab</a:t>
            </a:r>
            <a:r>
              <a:rPr lang="en-US" b="0" i="1" dirty="0"/>
              <a:t> </a:t>
            </a:r>
            <a:r>
              <a:rPr lang="en-US" b="0" i="1" dirty="0" err="1"/>
              <a:t>rau</a:t>
            </a:r>
            <a:r>
              <a:rPr lang="en-US" b="0" i="1" dirty="0"/>
              <a:t> </a:t>
            </a:r>
            <a:r>
              <a:rPr lang="en-US" b="0" i="1" dirty="0" err="1"/>
              <a:t>lawv</a:t>
            </a:r>
            <a:r>
              <a:rPr lang="en-US" b="0" i="1" dirty="0"/>
              <a:t>) </a:t>
            </a:r>
            <a:r>
              <a:rPr lang="en-US" b="0" i="1" dirty="0" err="1"/>
              <a:t>coj</a:t>
            </a:r>
            <a:r>
              <a:rPr lang="en-US" b="0" i="1" dirty="0"/>
              <a:t> los sib </a:t>
            </a:r>
            <a:r>
              <a:rPr lang="en-US" b="0" i="1" dirty="0" err="1"/>
              <a:t>tham</a:t>
            </a:r>
            <a:r>
              <a:rPr lang="en-US" b="0" i="1" dirty="0"/>
              <a:t> </a:t>
            </a:r>
            <a:r>
              <a:rPr lang="en-US" b="0" i="1" dirty="0" err="1"/>
              <a:t>qhia</a:t>
            </a:r>
            <a:r>
              <a:rPr lang="en-US" b="0" i="1" dirty="0"/>
              <a:t> </a:t>
            </a:r>
            <a:r>
              <a:rPr lang="en-US" b="0" i="1" dirty="0" err="1"/>
              <a:t>tswv</a:t>
            </a:r>
            <a:r>
              <a:rPr lang="en-US" b="0" i="1" dirty="0"/>
              <a:t> </a:t>
            </a:r>
            <a:r>
              <a:rPr lang="en-US" b="0" i="1" dirty="0" err="1"/>
              <a:t>yim</a:t>
            </a:r>
            <a:r>
              <a:rPr lang="en-US" b="0" i="1" dirty="0"/>
              <a:t>. </a:t>
            </a:r>
            <a:r>
              <a:rPr lang="en-US" b="0" i="1" dirty="0" err="1"/>
              <a:t>Lawv</a:t>
            </a:r>
            <a:r>
              <a:rPr lang="en-US" b="0" i="1" dirty="0"/>
              <a:t> </a:t>
            </a:r>
            <a:r>
              <a:rPr lang="en-US" b="0" i="1" dirty="0" err="1"/>
              <a:t>yuav</a:t>
            </a:r>
            <a:r>
              <a:rPr lang="en-US" b="0" i="1" dirty="0"/>
              <a:t> tau </a:t>
            </a:r>
            <a:r>
              <a:rPr lang="en-US" b="0" i="1" dirty="0" err="1"/>
              <a:t>tham</a:t>
            </a:r>
            <a:r>
              <a:rPr lang="en-US" b="0" i="1" dirty="0"/>
              <a:t> sib </a:t>
            </a:r>
            <a:r>
              <a:rPr lang="en-US" b="0" i="1" dirty="0" err="1"/>
              <a:t>qhia</a:t>
            </a:r>
            <a:r>
              <a:rPr lang="en-US" b="0" i="1" dirty="0"/>
              <a:t> </a:t>
            </a:r>
            <a:r>
              <a:rPr lang="en-US" b="0" i="1" dirty="0" err="1"/>
              <a:t>tswv</a:t>
            </a:r>
            <a:r>
              <a:rPr lang="en-US" b="0" i="1" dirty="0"/>
              <a:t> </a:t>
            </a:r>
            <a:r>
              <a:rPr lang="en-US" b="0" i="1" dirty="0" err="1"/>
              <a:t>yim</a:t>
            </a:r>
            <a:r>
              <a:rPr lang="en-US" b="0" i="1" dirty="0"/>
              <a:t> los </a:t>
            </a:r>
            <a:r>
              <a:rPr lang="en-US" b="0" i="1" dirty="0" err="1"/>
              <a:t>ntawm</a:t>
            </a:r>
            <a:r>
              <a:rPr lang="en-US" b="0" i="1" dirty="0"/>
              <a:t> </a:t>
            </a:r>
            <a:r>
              <a:rPr lang="en-US" b="0" i="1" dirty="0" err="1"/>
              <a:t>hais</a:t>
            </a:r>
            <a:r>
              <a:rPr lang="en-US" b="0" i="1" dirty="0"/>
              <a:t> </a:t>
            </a:r>
            <a:r>
              <a:rPr lang="en-US" b="0" i="1" dirty="0" err="1"/>
              <a:t>tias</a:t>
            </a:r>
            <a:r>
              <a:rPr lang="en-US" b="0" i="1" dirty="0"/>
              <a:t> </a:t>
            </a:r>
            <a:r>
              <a:rPr lang="en-US" b="0" i="1" dirty="0" err="1"/>
              <a:t>lawv</a:t>
            </a:r>
            <a:r>
              <a:rPr lang="en-US" b="0" i="1" dirty="0"/>
              <a:t> </a:t>
            </a:r>
            <a:r>
              <a:rPr lang="en-US" b="0" i="1" dirty="0" err="1"/>
              <a:t>yog</a:t>
            </a:r>
            <a:r>
              <a:rPr lang="en-US" b="0" i="1" dirty="0"/>
              <a:t> </a:t>
            </a:r>
            <a:r>
              <a:rPr lang="en-US" b="0" i="1" dirty="0" err="1"/>
              <a:t>tsev</a:t>
            </a:r>
            <a:r>
              <a:rPr lang="en-US" b="0" i="1" dirty="0"/>
              <a:t> </a:t>
            </a:r>
            <a:r>
              <a:rPr lang="en-US" b="0" i="1" dirty="0" err="1"/>
              <a:t>hais</a:t>
            </a:r>
            <a:r>
              <a:rPr lang="en-US" b="0" i="1" dirty="0"/>
              <a:t> </a:t>
            </a:r>
            <a:r>
              <a:rPr lang="en-US" b="0" i="1" dirty="0" err="1"/>
              <a:t>lus</a:t>
            </a:r>
            <a:r>
              <a:rPr lang="en-US" b="0" i="1" dirty="0"/>
              <a:t> </a:t>
            </a:r>
            <a:r>
              <a:rPr lang="en-US" b="0" i="1" dirty="0" err="1"/>
              <a:t>Askiv</a:t>
            </a:r>
            <a:r>
              <a:rPr lang="en-US" b="0" i="1" dirty="0"/>
              <a:t> los </a:t>
            </a:r>
            <a:r>
              <a:rPr lang="en-US" b="0" i="1" dirty="0" err="1"/>
              <a:t>yog</a:t>
            </a:r>
            <a:r>
              <a:rPr lang="en-US" b="0" i="1" dirty="0"/>
              <a:t> </a:t>
            </a:r>
            <a:r>
              <a:rPr lang="en-US" b="0" i="1" dirty="0" err="1"/>
              <a:t>hais</a:t>
            </a:r>
            <a:r>
              <a:rPr lang="en-US" b="0" i="1" dirty="0"/>
              <a:t> </a:t>
            </a:r>
            <a:r>
              <a:rPr lang="en-US" b="0" i="1" dirty="0" err="1"/>
              <a:t>lus</a:t>
            </a:r>
            <a:r>
              <a:rPr lang="en-US" b="0" i="1" dirty="0"/>
              <a:t> </a:t>
            </a:r>
            <a:r>
              <a:rPr lang="en-US" b="0" i="1" dirty="0" err="1"/>
              <a:t>Hmoob</a:t>
            </a:r>
            <a:r>
              <a:rPr lang="en-US" b="0" i="1" dirty="0"/>
              <a:t> tom </a:t>
            </a:r>
            <a:r>
              <a:rPr lang="en-US" b="0" i="1" dirty="0" err="1"/>
              <a:t>tsev</a:t>
            </a:r>
            <a:r>
              <a:rPr lang="en-US" b="0" i="1" dirty="0"/>
              <a:t>. </a:t>
            </a:r>
            <a:r>
              <a:rPr lang="en-US" b="0" i="1" dirty="0" err="1"/>
              <a:t>Lawv</a:t>
            </a:r>
            <a:r>
              <a:rPr lang="en-US" b="0" i="1" dirty="0"/>
              <a:t> sib </a:t>
            </a:r>
            <a:r>
              <a:rPr lang="en-US" b="0" i="1" dirty="0" err="1"/>
              <a:t>qhia</a:t>
            </a:r>
            <a:r>
              <a:rPr lang="en-US" b="0" i="1" dirty="0"/>
              <a:t> </a:t>
            </a:r>
            <a:r>
              <a:rPr lang="en-US" b="0" i="1" dirty="0" err="1"/>
              <a:t>txog</a:t>
            </a:r>
            <a:r>
              <a:rPr lang="en-US" b="0" i="1" dirty="0"/>
              <a:t> </a:t>
            </a:r>
            <a:r>
              <a:rPr lang="en-US" b="0" i="1" dirty="0" err="1"/>
              <a:t>txoj</a:t>
            </a:r>
            <a:r>
              <a:rPr lang="en-US" b="0" i="1" dirty="0"/>
              <a:t> </a:t>
            </a:r>
            <a:r>
              <a:rPr lang="en-US" b="0" i="1" dirty="0" err="1"/>
              <a:t>kev</a:t>
            </a:r>
            <a:r>
              <a:rPr lang="en-US" b="0" i="1" dirty="0"/>
              <a:t> </a:t>
            </a:r>
            <a:r>
              <a:rPr lang="en-US" b="0" i="1" dirty="0" err="1"/>
              <a:t>uas</a:t>
            </a:r>
            <a:r>
              <a:rPr lang="en-US" b="0" i="1" dirty="0"/>
              <a:t> </a:t>
            </a:r>
            <a:r>
              <a:rPr lang="en-US" b="0" i="1" dirty="0" err="1"/>
              <a:t>ib</a:t>
            </a:r>
            <a:r>
              <a:rPr lang="en-US" b="0" i="1" dirty="0"/>
              <a:t> </a:t>
            </a:r>
            <a:r>
              <a:rPr lang="en-US" b="0" i="1" dirty="0" err="1"/>
              <a:t>leej</a:t>
            </a:r>
            <a:r>
              <a:rPr lang="en-US" b="0" i="1" dirty="0"/>
              <a:t> </a:t>
            </a:r>
            <a:r>
              <a:rPr lang="en-US" b="0" i="1" dirty="0" err="1"/>
              <a:t>niam</a:t>
            </a:r>
            <a:r>
              <a:rPr lang="en-US" b="0" i="1" dirty="0"/>
              <a:t> </a:t>
            </a:r>
            <a:r>
              <a:rPr lang="en-US" b="0" i="1" dirty="0" err="1"/>
              <a:t>leej</a:t>
            </a:r>
            <a:r>
              <a:rPr lang="en-US" b="0" i="1" dirty="0"/>
              <a:t> </a:t>
            </a:r>
            <a:r>
              <a:rPr lang="en-US" b="0" i="1" dirty="0" err="1"/>
              <a:t>txiv</a:t>
            </a:r>
            <a:r>
              <a:rPr lang="en-US" b="0" i="1" dirty="0"/>
              <a:t> </a:t>
            </a:r>
            <a:r>
              <a:rPr lang="en-US" b="0" i="1" dirty="0" err="1"/>
              <a:t>keej</a:t>
            </a:r>
            <a:r>
              <a:rPr lang="en-US" b="0" i="1" dirty="0"/>
              <a:t> </a:t>
            </a:r>
            <a:r>
              <a:rPr lang="en-US" b="0" i="1" dirty="0" err="1"/>
              <a:t>thiab</a:t>
            </a:r>
            <a:r>
              <a:rPr lang="en-US" b="0" i="1" dirty="0"/>
              <a:t> </a:t>
            </a:r>
            <a:r>
              <a:rPr lang="en-US" b="0" i="1" dirty="0" err="1"/>
              <a:t>haib</a:t>
            </a:r>
            <a:r>
              <a:rPr lang="en-US" b="0" i="1" dirty="0"/>
              <a:t> </a:t>
            </a:r>
            <a:r>
              <a:rPr lang="en-US" b="0" i="1" dirty="0" err="1"/>
              <a:t>haib</a:t>
            </a:r>
            <a:r>
              <a:rPr lang="en-US" b="0" i="1" dirty="0"/>
              <a:t> </a:t>
            </a:r>
            <a:r>
              <a:rPr lang="en-US" b="0" i="1" dirty="0" err="1"/>
              <a:t>ua</a:t>
            </a:r>
            <a:r>
              <a:rPr lang="en-US" b="0" i="1" dirty="0"/>
              <a:t> </a:t>
            </a:r>
            <a:r>
              <a:rPr lang="en-US" b="0" i="1" dirty="0" err="1"/>
              <a:t>tus</a:t>
            </a:r>
            <a:r>
              <a:rPr lang="en-US" b="0" i="1" dirty="0"/>
              <a:t> me </a:t>
            </a:r>
            <a:r>
              <a:rPr lang="en-US" b="0" i="1" dirty="0" err="1"/>
              <a:t>nyuam</a:t>
            </a:r>
            <a:r>
              <a:rPr lang="en-US" b="0" i="1" dirty="0"/>
              <a:t> </a:t>
            </a:r>
            <a:r>
              <a:rPr lang="en-US" b="0" i="1" dirty="0" err="1"/>
              <a:t>kawm</a:t>
            </a:r>
            <a:r>
              <a:rPr lang="en-US" b="0" i="1" dirty="0"/>
              <a:t> chav </a:t>
            </a:r>
            <a:r>
              <a:rPr lang="en-US" b="0" i="1" dirty="0" err="1"/>
              <a:t>ob</a:t>
            </a:r>
            <a:r>
              <a:rPr lang="en-US" b="0" i="1" dirty="0"/>
              <a:t> </a:t>
            </a:r>
            <a:r>
              <a:rPr lang="en-US" b="0" i="1" dirty="0" err="1"/>
              <a:t>hom</a:t>
            </a:r>
            <a:r>
              <a:rPr lang="en-US" b="0" i="1" dirty="0"/>
              <a:t> </a:t>
            </a:r>
            <a:r>
              <a:rPr lang="en-US" b="0" i="1" dirty="0" err="1"/>
              <a:t>lus</a:t>
            </a:r>
            <a:r>
              <a:rPr lang="en-US" b="0" i="1" dirty="0"/>
              <a:t>.   Siv li 5 </a:t>
            </a:r>
            <a:r>
              <a:rPr lang="en-US" b="0" i="1" dirty="0" err="1"/>
              <a:t>feeb</a:t>
            </a:r>
            <a:r>
              <a:rPr lang="en-US" b="0" i="1" dirty="0"/>
              <a:t>,  </a:t>
            </a:r>
            <a:r>
              <a:rPr lang="en-US" b="0" i="1" dirty="0" err="1"/>
              <a:t>tshaj</a:t>
            </a:r>
            <a:r>
              <a:rPr lang="en-US" b="0" i="1" dirty="0"/>
              <a:t> </a:t>
            </a:r>
            <a:r>
              <a:rPr lang="en-US" b="0" i="1" dirty="0" err="1"/>
              <a:t>ib</a:t>
            </a:r>
            <a:r>
              <a:rPr lang="en-US" b="0" i="1" dirty="0"/>
              <a:t> </a:t>
            </a:r>
            <a:r>
              <a:rPr lang="en-US" b="0" i="1" dirty="0" err="1"/>
              <a:t>cov</a:t>
            </a:r>
            <a:r>
              <a:rPr lang="en-US" b="0" i="1" dirty="0"/>
              <a:t> </a:t>
            </a:r>
            <a:r>
              <a:rPr lang="en-US" b="0" i="1" dirty="0" err="1"/>
              <a:t>tswv</a:t>
            </a:r>
            <a:r>
              <a:rPr lang="en-US" b="0" i="1" dirty="0"/>
              <a:t> </a:t>
            </a:r>
            <a:r>
              <a:rPr lang="en-US" b="0" i="1" dirty="0" err="1"/>
              <a:t>yim</a:t>
            </a:r>
            <a:r>
              <a:rPr lang="en-US" b="0" i="1" dirty="0"/>
              <a:t> </a:t>
            </a:r>
            <a:r>
              <a:rPr lang="en-US" b="0" i="1" dirty="0" err="1"/>
              <a:t>tawm</a:t>
            </a:r>
            <a:r>
              <a:rPr lang="en-US" b="0" i="1" dirty="0"/>
              <a:t> </a:t>
            </a:r>
            <a:r>
              <a:rPr lang="en-US" b="0" i="1" dirty="0" err="1"/>
              <a:t>rau</a:t>
            </a:r>
            <a:r>
              <a:rPr lang="en-US" b="0" i="1" dirty="0"/>
              <a:t> </a:t>
            </a:r>
            <a:r>
              <a:rPr lang="en-US" b="0" i="1" dirty="0" err="1"/>
              <a:t>sawv</a:t>
            </a:r>
            <a:r>
              <a:rPr lang="en-US" b="0" i="1" dirty="0"/>
              <a:t> </a:t>
            </a:r>
            <a:r>
              <a:rPr lang="en-US" b="0" i="1" dirty="0" err="1"/>
              <a:t>daws</a:t>
            </a:r>
            <a:r>
              <a:rPr lang="en-US" b="0" i="1" dirty="0"/>
              <a:t> </a:t>
            </a:r>
            <a:r>
              <a:rPr lang="en-US" b="0" i="1" dirty="0" err="1"/>
              <a:t>hnov</a:t>
            </a:r>
            <a:r>
              <a:rPr lang="en-US" b="0" i="1" dirty="0"/>
              <a:t>, </a:t>
            </a:r>
            <a:r>
              <a:rPr lang="en-US" b="0" i="1" dirty="0" err="1"/>
              <a:t>qhia</a:t>
            </a:r>
            <a:r>
              <a:rPr lang="en-US" b="0" i="1" dirty="0"/>
              <a:t> </a:t>
            </a:r>
            <a:r>
              <a:rPr lang="en-US" b="0" i="1" dirty="0" err="1"/>
              <a:t>mus</a:t>
            </a:r>
            <a:r>
              <a:rPr lang="en-US" b="0" i="1" dirty="0"/>
              <a:t> </a:t>
            </a:r>
            <a:r>
              <a:rPr lang="en-US" b="0" i="1" dirty="0" err="1"/>
              <a:t>ntxiv</a:t>
            </a:r>
            <a:r>
              <a:rPr lang="en-US" b="0" i="1" dirty="0"/>
              <a:t> </a:t>
            </a:r>
            <a:r>
              <a:rPr lang="en-US" b="0" i="1" dirty="0" err="1"/>
              <a:t>rau</a:t>
            </a:r>
            <a:r>
              <a:rPr lang="en-US" b="0" i="1" dirty="0"/>
              <a:t> </a:t>
            </a:r>
            <a:r>
              <a:rPr lang="en-US" b="0" i="1" dirty="0" err="1"/>
              <a:t>ntawm</a:t>
            </a:r>
            <a:r>
              <a:rPr lang="en-US" b="0" i="1" dirty="0"/>
              <a:t> 4 </a:t>
            </a:r>
            <a:r>
              <a:rPr lang="en-US" b="0" i="1" dirty="0" err="1"/>
              <a:t>daig</a:t>
            </a:r>
            <a:r>
              <a:rPr lang="en-US" b="0" i="1" dirty="0"/>
              <a:t> slides, </a:t>
            </a:r>
            <a:r>
              <a:rPr lang="en-US" b="0" i="1" dirty="0" err="1"/>
              <a:t>nco</a:t>
            </a:r>
            <a:r>
              <a:rPr lang="en-US" b="0" i="1" dirty="0"/>
              <a:t> </a:t>
            </a:r>
            <a:r>
              <a:rPr lang="en-US" b="0" i="1" dirty="0" err="1"/>
              <a:t>ntsoov</a:t>
            </a:r>
            <a:r>
              <a:rPr lang="en-US" b="0" i="1" dirty="0"/>
              <a:t> </a:t>
            </a:r>
            <a:r>
              <a:rPr lang="en-US" b="0" i="1" dirty="0" err="1"/>
              <a:t>kom</a:t>
            </a:r>
            <a:r>
              <a:rPr lang="en-US" b="0" i="1" dirty="0"/>
              <a:t> </a:t>
            </a:r>
            <a:r>
              <a:rPr lang="en-US" b="0" i="1" dirty="0" err="1"/>
              <a:t>txhua</a:t>
            </a:r>
            <a:r>
              <a:rPr lang="en-US" b="0" i="1" dirty="0"/>
              <a:t> </a:t>
            </a:r>
            <a:r>
              <a:rPr lang="en-US" b="0" i="1" dirty="0" err="1"/>
              <a:t>txhua</a:t>
            </a:r>
            <a:r>
              <a:rPr lang="en-US" b="0" i="1" dirty="0"/>
              <a:t> </a:t>
            </a:r>
            <a:r>
              <a:rPr lang="en-US" b="0" i="1" dirty="0" err="1"/>
              <a:t>pab</a:t>
            </a:r>
            <a:r>
              <a:rPr lang="en-US" b="0" i="1" dirty="0"/>
              <a:t> </a:t>
            </a:r>
            <a:r>
              <a:rPr lang="en-US" b="0" i="1" dirty="0" err="1"/>
              <a:t>qhia</a:t>
            </a:r>
            <a:r>
              <a:rPr lang="en-US" b="0" i="1" dirty="0"/>
              <a:t> </a:t>
            </a:r>
            <a:r>
              <a:rPr lang="en-US" b="0" i="1" dirty="0" err="1"/>
              <a:t>lawv</a:t>
            </a:r>
            <a:r>
              <a:rPr lang="en-US" b="0" i="1" dirty="0"/>
              <a:t> </a:t>
            </a:r>
            <a:r>
              <a:rPr lang="en-US" b="0" i="1" dirty="0" err="1"/>
              <a:t>cov</a:t>
            </a:r>
            <a:r>
              <a:rPr lang="en-US" b="0" i="1" dirty="0"/>
              <a:t> </a:t>
            </a:r>
            <a:r>
              <a:rPr lang="en-US" b="0" i="1" dirty="0" err="1"/>
              <a:t>tswv</a:t>
            </a:r>
            <a:r>
              <a:rPr lang="en-US" b="0" i="1" dirty="0"/>
              <a:t> </a:t>
            </a:r>
            <a:r>
              <a:rPr lang="en-US" b="0" i="1" dirty="0" err="1"/>
              <a:t>yim</a:t>
            </a:r>
            <a:r>
              <a:rPr lang="en-US" b="0" i="1" dirty="0"/>
              <a:t> pub </a:t>
            </a:r>
            <a:r>
              <a:rPr lang="en-US" b="0" i="1" dirty="0" err="1"/>
              <a:t>rau</a:t>
            </a:r>
            <a:r>
              <a:rPr lang="en-US" b="0" i="1" dirty="0"/>
              <a:t> </a:t>
            </a:r>
            <a:r>
              <a:rPr lang="en-US" b="0" i="1" dirty="0" err="1"/>
              <a:t>sawv</a:t>
            </a:r>
            <a:r>
              <a:rPr lang="en-US" b="0" i="1" dirty="0"/>
              <a:t> </a:t>
            </a:r>
            <a:r>
              <a:rPr lang="en-US" b="0" i="1" dirty="0" err="1"/>
              <a:t>daws</a:t>
            </a:r>
            <a:r>
              <a:rPr lang="en-US" b="0" i="1" dirty="0"/>
              <a:t>.</a:t>
            </a:r>
            <a:endParaRPr b="0" i="0" dirty="0"/>
          </a:p>
          <a:p>
            <a:pPr marL="0" lvl="0" indent="0" algn="l" rtl="0">
              <a:lnSpc>
                <a:spcPct val="115000"/>
              </a:lnSpc>
              <a:spcBef>
                <a:spcPts val="0"/>
              </a:spcBef>
              <a:spcAft>
                <a:spcPts val="0"/>
              </a:spcAft>
              <a:buClr>
                <a:schemeClr val="dk1"/>
              </a:buClr>
              <a:buSzPts val="1100"/>
              <a:buFont typeface="Calibri"/>
              <a:buNone/>
            </a:pPr>
            <a:endParaRPr b="0" i="0" dirty="0"/>
          </a:p>
          <a:p>
            <a:pPr marL="0" lvl="0" indent="0" algn="l" rtl="0">
              <a:lnSpc>
                <a:spcPct val="115000"/>
              </a:lnSpc>
              <a:spcBef>
                <a:spcPts val="0"/>
              </a:spcBef>
              <a:spcAft>
                <a:spcPts val="0"/>
              </a:spcAft>
              <a:buClr>
                <a:schemeClr val="dk1"/>
              </a:buClr>
              <a:buSzPts val="1100"/>
              <a:buFont typeface="Calibri"/>
              <a:buNone/>
            </a:pPr>
            <a:endParaRPr b="1" i="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Calibri"/>
              <a:buNone/>
            </a:pPr>
            <a:endParaRPr i="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Calibri"/>
              <a:buNone/>
            </a:pPr>
            <a:endParaRPr i="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i="1"/>
              <a:t>Depending on the size of the group, do this as a whole group (fewer than 10) or at tables.</a:t>
            </a:r>
            <a:endParaRPr/>
          </a:p>
          <a:p>
            <a:pPr marL="0" lvl="0" indent="0" algn="l" rtl="0">
              <a:spcBef>
                <a:spcPts val="0"/>
              </a:spcBef>
              <a:spcAft>
                <a:spcPts val="0"/>
              </a:spcAft>
              <a:buClr>
                <a:schemeClr val="dk1"/>
              </a:buClr>
              <a:buSzPts val="1100"/>
              <a:buFont typeface="Calibri"/>
              <a:buNone/>
            </a:pPr>
            <a:r>
              <a:rPr lang="en-US" i="1"/>
              <a:t>10 minutes</a:t>
            </a:r>
            <a:endParaRPr i="1"/>
          </a:p>
          <a:p>
            <a:pPr marL="0" lvl="0" indent="0" algn="l" rtl="0">
              <a:spcBef>
                <a:spcPts val="0"/>
              </a:spcBef>
              <a:spcAft>
                <a:spcPts val="0"/>
              </a:spcAft>
              <a:buClr>
                <a:schemeClr val="dk1"/>
              </a:buClr>
              <a:buSzPts val="1100"/>
              <a:buFont typeface="Calibri"/>
              <a:buNone/>
            </a:pPr>
            <a:r>
              <a:rPr lang="en-US" i="1">
                <a:solidFill>
                  <a:srgbClr val="FF0000"/>
                </a:solidFill>
              </a:rPr>
              <a:t>Nyob ntawm seb pab neeg tuaj kawm ntawm coob paum li cas, xaiv seb kom sawv daws koom sib qhia tag rhos ua ke ( tsawg tshaj li 10 leej) los sis sib qhia ntawm lub rooj zaum ua ke xwb.</a:t>
            </a:r>
            <a:endParaRPr i="1">
              <a:solidFill>
                <a:srgbClr val="FF0000"/>
              </a:solidFill>
            </a:endParaRPr>
          </a:p>
          <a:p>
            <a:pPr marL="0" lvl="0" indent="0" algn="l" rtl="0">
              <a:spcBef>
                <a:spcPts val="0"/>
              </a:spcBef>
              <a:spcAft>
                <a:spcPts val="0"/>
              </a:spcAft>
              <a:buClr>
                <a:schemeClr val="dk1"/>
              </a:buClr>
              <a:buSzPts val="1100"/>
              <a:buFont typeface="Calibri"/>
              <a:buNone/>
            </a:pPr>
            <a:r>
              <a:rPr lang="en-US" i="1">
                <a:solidFill>
                  <a:srgbClr val="FF0000"/>
                </a:solidFill>
              </a:rPr>
              <a:t>10 feem</a:t>
            </a:r>
            <a:endParaRPr i="1">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Calibri"/>
              <a:buNone/>
            </a:pPr>
            <a:endParaRPr i="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Calibri"/>
              <a:buNone/>
            </a:pPr>
            <a:endParaRPr i="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Calibri"/>
              <a:buNone/>
            </a:pPr>
            <a:endParaRPr i="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sz="1200" baseline="0" dirty="0"/>
              <a:t>In the U.S., </a:t>
            </a:r>
            <a:r>
              <a:rPr lang="en-US" sz="1200" baseline="0" dirty="0"/>
              <a:t>English </a:t>
            </a:r>
            <a:r>
              <a:rPr lang="en" sz="1200" dirty="0"/>
              <a:t>is the Pac-man of all languages!  Across</a:t>
            </a:r>
            <a:r>
              <a:rPr lang="en" sz="1200" baseline="0" dirty="0"/>
              <a:t> the United States w</a:t>
            </a:r>
            <a:r>
              <a:rPr lang="en" sz="1200" dirty="0"/>
              <a:t>e have tens of thousands of children who come into our school</a:t>
            </a:r>
            <a:r>
              <a:rPr lang="en" sz="1200" baseline="0" dirty="0"/>
              <a:t> system as bilinguals and leave the system as monolinguals.  This break with the language oftentimes means a loss of cultural identity as well.  </a:t>
            </a:r>
            <a:endParaRPr lang="en" sz="1200" dirty="0"/>
          </a:p>
          <a:p>
            <a:pPr marL="0" lvl="0" indent="0" algn="l" rtl="0">
              <a:spcBef>
                <a:spcPts val="0"/>
              </a:spcBef>
              <a:spcAft>
                <a:spcPts val="0"/>
              </a:spcAft>
              <a:buClr>
                <a:schemeClr val="dk1"/>
              </a:buClr>
              <a:buSzPts val="1100"/>
              <a:buFont typeface="Arial"/>
              <a:buNone/>
            </a:pPr>
            <a:endParaRPr lang="en-US" sz="1200" dirty="0">
              <a:solidFill>
                <a:srgbClr val="000000"/>
              </a:solidFill>
            </a:endParaRPr>
          </a:p>
          <a:p>
            <a:pPr marL="0" lvl="0" indent="0" algn="l" rtl="0">
              <a:spcBef>
                <a:spcPts val="0"/>
              </a:spcBef>
              <a:spcAft>
                <a:spcPts val="0"/>
              </a:spcAft>
              <a:buClr>
                <a:schemeClr val="dk1"/>
              </a:buClr>
              <a:buSzPts val="1100"/>
              <a:buFont typeface="Arial"/>
              <a:buNone/>
            </a:pPr>
            <a:r>
              <a:rPr lang="en-US" sz="1200" dirty="0">
                <a:solidFill>
                  <a:srgbClr val="000000"/>
                </a:solidFill>
              </a:rPr>
              <a:t>Vim </a:t>
            </a:r>
            <a:r>
              <a:rPr lang="en-US" sz="1200" dirty="0" err="1">
                <a:solidFill>
                  <a:srgbClr val="000000"/>
                </a:solidFill>
              </a:rPr>
              <a:t>hais</a:t>
            </a:r>
            <a:r>
              <a:rPr lang="en-US" sz="1200" dirty="0">
                <a:solidFill>
                  <a:srgbClr val="000000"/>
                </a:solidFill>
              </a:rPr>
              <a:t> </a:t>
            </a:r>
            <a:r>
              <a:rPr lang="en-US" sz="1200" dirty="0" err="1">
                <a:solidFill>
                  <a:srgbClr val="000000"/>
                </a:solidFill>
              </a:rPr>
              <a:t>tias</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Askiv</a:t>
            </a:r>
            <a:r>
              <a:rPr lang="en-US" sz="1200" dirty="0">
                <a:solidFill>
                  <a:srgbClr val="000000"/>
                </a:solidFill>
              </a:rPr>
              <a:t> </a:t>
            </a:r>
            <a:r>
              <a:rPr lang="en-US" sz="1200" dirty="0" err="1">
                <a:solidFill>
                  <a:srgbClr val="000000"/>
                </a:solidFill>
              </a:rPr>
              <a:t>yog</a:t>
            </a:r>
            <a:r>
              <a:rPr lang="en-US" sz="1200" dirty="0">
                <a:solidFill>
                  <a:srgbClr val="000000"/>
                </a:solidFill>
              </a:rPr>
              <a:t> zoo li </a:t>
            </a:r>
            <a:r>
              <a:rPr lang="en-US" sz="1200" dirty="0" err="1">
                <a:solidFill>
                  <a:srgbClr val="000000"/>
                </a:solidFill>
              </a:rPr>
              <a:t>tus</a:t>
            </a:r>
            <a:r>
              <a:rPr lang="en-US" sz="1200" dirty="0">
                <a:solidFill>
                  <a:srgbClr val="000000"/>
                </a:solidFill>
              </a:rPr>
              <a:t> Pac-mam </a:t>
            </a:r>
            <a:r>
              <a:rPr lang="en-US" sz="1200" dirty="0" err="1">
                <a:solidFill>
                  <a:srgbClr val="000000"/>
                </a:solidFill>
              </a:rPr>
              <a:t>noj</a:t>
            </a:r>
            <a:r>
              <a:rPr lang="en-US" sz="1200" dirty="0">
                <a:solidFill>
                  <a:srgbClr val="000000"/>
                </a:solidFill>
              </a:rPr>
              <a:t> tag </a:t>
            </a:r>
            <a:r>
              <a:rPr lang="en-US" sz="1200" dirty="0" err="1">
                <a:solidFill>
                  <a:srgbClr val="000000"/>
                </a:solidFill>
              </a:rPr>
              <a:t>sawv</a:t>
            </a:r>
            <a:r>
              <a:rPr lang="en-US" sz="1200" dirty="0">
                <a:solidFill>
                  <a:srgbClr val="000000"/>
                </a:solidFill>
              </a:rPr>
              <a:t> </a:t>
            </a:r>
            <a:r>
              <a:rPr lang="en-US" sz="1200" dirty="0" err="1">
                <a:solidFill>
                  <a:srgbClr val="000000"/>
                </a:solidFill>
              </a:rPr>
              <a:t>daws</a:t>
            </a:r>
            <a:r>
              <a:rPr lang="en-US" sz="1200" dirty="0">
                <a:solidFill>
                  <a:srgbClr val="000000"/>
                </a:solidFill>
              </a:rPr>
              <a:t> </a:t>
            </a:r>
            <a:r>
              <a:rPr lang="en-US" sz="1200" dirty="0" err="1">
                <a:solidFill>
                  <a:srgbClr val="000000"/>
                </a:solidFill>
              </a:rPr>
              <a:t>cov</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lawm</a:t>
            </a:r>
            <a:r>
              <a:rPr lang="en-US" sz="1200" dirty="0">
                <a:solidFill>
                  <a:srgbClr val="000000"/>
                </a:solidFill>
              </a:rPr>
              <a:t>.  </a:t>
            </a:r>
            <a:r>
              <a:rPr lang="en-US" sz="1200" dirty="0" err="1">
                <a:solidFill>
                  <a:srgbClr val="000000"/>
                </a:solidFill>
              </a:rPr>
              <a:t>Nyob</a:t>
            </a:r>
            <a:r>
              <a:rPr lang="en-US" sz="1200" dirty="0">
                <a:solidFill>
                  <a:srgbClr val="000000"/>
                </a:solidFill>
              </a:rPr>
              <a:t> </a:t>
            </a:r>
            <a:r>
              <a:rPr lang="en-US" sz="1200" dirty="0" err="1">
                <a:solidFill>
                  <a:srgbClr val="000000"/>
                </a:solidFill>
              </a:rPr>
              <a:t>rau</a:t>
            </a:r>
            <a:r>
              <a:rPr lang="en-US" sz="1200" dirty="0">
                <a:solidFill>
                  <a:srgbClr val="000000"/>
                </a:solidFill>
              </a:rPr>
              <a:t> </a:t>
            </a:r>
            <a:r>
              <a:rPr lang="en-US" sz="1200" dirty="0" err="1">
                <a:solidFill>
                  <a:srgbClr val="000000"/>
                </a:solidFill>
              </a:rPr>
              <a:t>lub</a:t>
            </a:r>
            <a:r>
              <a:rPr lang="en-US" sz="1200" dirty="0">
                <a:solidFill>
                  <a:srgbClr val="000000"/>
                </a:solidFill>
              </a:rPr>
              <a:t> </a:t>
            </a:r>
            <a:r>
              <a:rPr lang="en-US" sz="1200" dirty="0" err="1">
                <a:solidFill>
                  <a:srgbClr val="000000"/>
                </a:solidFill>
              </a:rPr>
              <a:t>teb</a:t>
            </a:r>
            <a:r>
              <a:rPr lang="en-US" sz="1200" dirty="0">
                <a:solidFill>
                  <a:srgbClr val="000000"/>
                </a:solidFill>
              </a:rPr>
              <a:t> chaws no, </a:t>
            </a:r>
            <a:r>
              <a:rPr lang="en-US" sz="1200" dirty="0" err="1">
                <a:solidFill>
                  <a:srgbClr val="000000"/>
                </a:solidFill>
              </a:rPr>
              <a:t>peb</a:t>
            </a:r>
            <a:r>
              <a:rPr lang="en-US" sz="1200" dirty="0">
                <a:solidFill>
                  <a:srgbClr val="000000"/>
                </a:solidFill>
              </a:rPr>
              <a:t> </a:t>
            </a:r>
            <a:r>
              <a:rPr lang="en-US" sz="1200" dirty="0" err="1">
                <a:solidFill>
                  <a:srgbClr val="000000"/>
                </a:solidFill>
              </a:rPr>
              <a:t>muaj</a:t>
            </a:r>
            <a:r>
              <a:rPr lang="en-US" sz="1200" dirty="0">
                <a:solidFill>
                  <a:srgbClr val="000000"/>
                </a:solidFill>
              </a:rPr>
              <a:t> </a:t>
            </a:r>
            <a:r>
              <a:rPr lang="en-US" sz="1200" dirty="0" err="1">
                <a:solidFill>
                  <a:srgbClr val="000000"/>
                </a:solidFill>
              </a:rPr>
              <a:t>phav</a:t>
            </a:r>
            <a:r>
              <a:rPr lang="en-US" sz="1200" dirty="0">
                <a:solidFill>
                  <a:srgbClr val="000000"/>
                </a:solidFill>
              </a:rPr>
              <a:t> </a:t>
            </a:r>
            <a:r>
              <a:rPr lang="en-US" sz="1200" dirty="0" err="1">
                <a:solidFill>
                  <a:srgbClr val="000000"/>
                </a:solidFill>
              </a:rPr>
              <a:t>phav</a:t>
            </a:r>
            <a:r>
              <a:rPr lang="en-US" sz="1200" dirty="0">
                <a:solidFill>
                  <a:srgbClr val="000000"/>
                </a:solidFill>
              </a:rPr>
              <a:t> </a:t>
            </a:r>
            <a:r>
              <a:rPr lang="en-US" sz="1200" dirty="0" err="1">
                <a:solidFill>
                  <a:srgbClr val="000000"/>
                </a:solidFill>
              </a:rPr>
              <a:t>tus</a:t>
            </a:r>
            <a:r>
              <a:rPr lang="en-US" sz="1200" dirty="0">
                <a:solidFill>
                  <a:srgbClr val="000000"/>
                </a:solidFill>
              </a:rPr>
              <a:t> me </a:t>
            </a:r>
            <a:r>
              <a:rPr lang="en-US" sz="1200" dirty="0" err="1">
                <a:solidFill>
                  <a:srgbClr val="000000"/>
                </a:solidFill>
              </a:rPr>
              <a:t>nyuam</a:t>
            </a:r>
            <a:r>
              <a:rPr lang="en-US" sz="1200" dirty="0">
                <a:solidFill>
                  <a:srgbClr val="000000"/>
                </a:solidFill>
              </a:rPr>
              <a:t> </a:t>
            </a:r>
            <a:r>
              <a:rPr lang="en-US" sz="1200" dirty="0" err="1">
                <a:solidFill>
                  <a:srgbClr val="000000"/>
                </a:solidFill>
              </a:rPr>
              <a:t>tuaj</a:t>
            </a:r>
            <a:r>
              <a:rPr lang="en-US" sz="1200" dirty="0">
                <a:solidFill>
                  <a:srgbClr val="000000"/>
                </a:solidFill>
              </a:rPr>
              <a:t> </a:t>
            </a:r>
            <a:r>
              <a:rPr lang="en-US" sz="1200" dirty="0" err="1">
                <a:solidFill>
                  <a:srgbClr val="000000"/>
                </a:solidFill>
              </a:rPr>
              <a:t>kawm</a:t>
            </a:r>
            <a:r>
              <a:rPr lang="en-US" sz="1200" dirty="0">
                <a:solidFill>
                  <a:srgbClr val="000000"/>
                </a:solidFill>
              </a:rPr>
              <a:t> </a:t>
            </a:r>
            <a:r>
              <a:rPr lang="en-US" sz="1200" dirty="0" err="1">
                <a:solidFill>
                  <a:srgbClr val="000000"/>
                </a:solidFill>
              </a:rPr>
              <a:t>ntawv</a:t>
            </a:r>
            <a:r>
              <a:rPr lang="en-US" sz="1200" dirty="0">
                <a:solidFill>
                  <a:srgbClr val="000000"/>
                </a:solidFill>
              </a:rPr>
              <a:t> </a:t>
            </a:r>
            <a:r>
              <a:rPr lang="en-US" sz="1200" dirty="0" err="1">
                <a:solidFill>
                  <a:srgbClr val="000000"/>
                </a:solidFill>
              </a:rPr>
              <a:t>paub</a:t>
            </a:r>
            <a:r>
              <a:rPr lang="en-US" sz="1200" dirty="0">
                <a:solidFill>
                  <a:srgbClr val="000000"/>
                </a:solidFill>
              </a:rPr>
              <a:t> </a:t>
            </a:r>
            <a:r>
              <a:rPr lang="en-US" sz="1200" dirty="0" err="1">
                <a:solidFill>
                  <a:srgbClr val="000000"/>
                </a:solidFill>
              </a:rPr>
              <a:t>hais</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hom</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tiam</a:t>
            </a:r>
            <a:r>
              <a:rPr lang="en-US" sz="1200" dirty="0">
                <a:solidFill>
                  <a:srgbClr val="000000"/>
                </a:solidFill>
              </a:rPr>
              <a:t> sis </a:t>
            </a:r>
            <a:r>
              <a:rPr lang="en-US" sz="1200" dirty="0" err="1">
                <a:solidFill>
                  <a:srgbClr val="000000"/>
                </a:solidFill>
              </a:rPr>
              <a:t>thaum</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kawm</a:t>
            </a:r>
            <a:r>
              <a:rPr lang="en-US" sz="1200" dirty="0">
                <a:solidFill>
                  <a:srgbClr val="000000"/>
                </a:solidFill>
              </a:rPr>
              <a:t> </a:t>
            </a:r>
            <a:r>
              <a:rPr lang="en-US" sz="1200" dirty="0" err="1">
                <a:solidFill>
                  <a:srgbClr val="000000"/>
                </a:solidFill>
              </a:rPr>
              <a:t>tiav</a:t>
            </a:r>
            <a:r>
              <a:rPr lang="en-US" sz="1200" dirty="0">
                <a:solidFill>
                  <a:srgbClr val="000000"/>
                </a:solidFill>
              </a:rPr>
              <a:t> </a:t>
            </a:r>
            <a:r>
              <a:rPr lang="en-US" sz="1200" dirty="0" err="1">
                <a:solidFill>
                  <a:srgbClr val="000000"/>
                </a:solidFill>
              </a:rPr>
              <a:t>ces</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tsuas</a:t>
            </a:r>
            <a:r>
              <a:rPr lang="en-US" sz="1200" dirty="0">
                <a:solidFill>
                  <a:srgbClr val="000000"/>
                </a:solidFill>
              </a:rPr>
              <a:t> </a:t>
            </a:r>
            <a:r>
              <a:rPr lang="en-US" sz="1200" dirty="0" err="1">
                <a:solidFill>
                  <a:srgbClr val="000000"/>
                </a:solidFill>
              </a:rPr>
              <a:t>paub</a:t>
            </a:r>
            <a:r>
              <a:rPr lang="en-US" sz="1200" dirty="0">
                <a:solidFill>
                  <a:srgbClr val="000000"/>
                </a:solidFill>
              </a:rPr>
              <a:t> </a:t>
            </a:r>
            <a:r>
              <a:rPr lang="en-US" sz="1200" dirty="0" err="1">
                <a:solidFill>
                  <a:srgbClr val="000000"/>
                </a:solidFill>
              </a:rPr>
              <a:t>hais</a:t>
            </a:r>
            <a:r>
              <a:rPr lang="en-US" sz="1200" dirty="0">
                <a:solidFill>
                  <a:srgbClr val="000000"/>
                </a:solidFill>
              </a:rPr>
              <a:t> </a:t>
            </a:r>
            <a:r>
              <a:rPr lang="en-US" sz="1200" dirty="0" err="1">
                <a:solidFill>
                  <a:srgbClr val="000000"/>
                </a:solidFill>
              </a:rPr>
              <a:t>lus</a:t>
            </a:r>
            <a:r>
              <a:rPr lang="en-US" sz="1200" dirty="0">
                <a:solidFill>
                  <a:srgbClr val="000000"/>
                </a:solidFill>
              </a:rPr>
              <a:t> </a:t>
            </a:r>
            <a:r>
              <a:rPr lang="en-US" sz="1200" dirty="0" err="1">
                <a:solidFill>
                  <a:srgbClr val="000000"/>
                </a:solidFill>
              </a:rPr>
              <a:t>Askiv</a:t>
            </a:r>
            <a:r>
              <a:rPr lang="en-US" sz="1200" dirty="0">
                <a:solidFill>
                  <a:srgbClr val="000000"/>
                </a:solidFill>
              </a:rPr>
              <a:t> </a:t>
            </a:r>
            <a:r>
              <a:rPr lang="en-US" sz="1200" dirty="0" err="1">
                <a:solidFill>
                  <a:srgbClr val="000000"/>
                </a:solidFill>
              </a:rPr>
              <a:t>lawm</a:t>
            </a:r>
            <a:r>
              <a:rPr lang="en-US" sz="1200" dirty="0">
                <a:solidFill>
                  <a:srgbClr val="000000"/>
                </a:solidFill>
              </a:rPr>
              <a:t> </a:t>
            </a:r>
            <a:r>
              <a:rPr lang="en-US" sz="1200" dirty="0" err="1">
                <a:solidFill>
                  <a:srgbClr val="000000"/>
                </a:solidFill>
              </a:rPr>
              <a:t>xwb</a:t>
            </a:r>
            <a:r>
              <a:rPr lang="en-US" sz="1200" dirty="0">
                <a:solidFill>
                  <a:srgbClr val="000000"/>
                </a:solidFill>
              </a:rPr>
              <a:t>.  </a:t>
            </a:r>
            <a:r>
              <a:rPr lang="en-US" sz="1200" dirty="0" err="1">
                <a:solidFill>
                  <a:srgbClr val="000000"/>
                </a:solidFill>
              </a:rPr>
              <a:t>Qhov</a:t>
            </a:r>
            <a:r>
              <a:rPr lang="en-US" sz="1200" dirty="0">
                <a:solidFill>
                  <a:srgbClr val="000000"/>
                </a:solidFill>
              </a:rPr>
              <a:t> no </a:t>
            </a:r>
            <a:r>
              <a:rPr lang="en-US" sz="1200" dirty="0" err="1">
                <a:solidFill>
                  <a:srgbClr val="000000"/>
                </a:solidFill>
              </a:rPr>
              <a:t>txhais</a:t>
            </a:r>
            <a:r>
              <a:rPr lang="en-US" sz="1200" dirty="0">
                <a:solidFill>
                  <a:srgbClr val="000000"/>
                </a:solidFill>
              </a:rPr>
              <a:t> tau </a:t>
            </a:r>
            <a:r>
              <a:rPr lang="en-US" sz="1200" dirty="0" err="1">
                <a:solidFill>
                  <a:srgbClr val="000000"/>
                </a:solidFill>
              </a:rPr>
              <a:t>tias</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ploj</a:t>
            </a:r>
            <a:r>
              <a:rPr lang="en-US" sz="1200" dirty="0">
                <a:solidFill>
                  <a:srgbClr val="000000"/>
                </a:solidFill>
              </a:rPr>
              <a:t>/</a:t>
            </a:r>
            <a:r>
              <a:rPr lang="en-US" sz="1200" dirty="0" err="1">
                <a:solidFill>
                  <a:srgbClr val="000000"/>
                </a:solidFill>
              </a:rPr>
              <a:t>xiam</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tsis</a:t>
            </a:r>
            <a:r>
              <a:rPr lang="en-US" sz="1200" dirty="0">
                <a:solidFill>
                  <a:srgbClr val="000000"/>
                </a:solidFill>
              </a:rPr>
              <a:t> </a:t>
            </a:r>
            <a:r>
              <a:rPr lang="en-US" sz="1200" dirty="0" err="1">
                <a:solidFill>
                  <a:srgbClr val="000000"/>
                </a:solidFill>
              </a:rPr>
              <a:t>paub</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yog</a:t>
            </a:r>
            <a:r>
              <a:rPr lang="en-US" sz="1200" dirty="0">
                <a:solidFill>
                  <a:srgbClr val="000000"/>
                </a:solidFill>
              </a:rPr>
              <a:t> </a:t>
            </a:r>
            <a:r>
              <a:rPr lang="en-US" sz="1200" dirty="0" err="1">
                <a:solidFill>
                  <a:srgbClr val="000000"/>
                </a:solidFill>
              </a:rPr>
              <a:t>leej</a:t>
            </a:r>
            <a:r>
              <a:rPr lang="en-US" sz="1200" dirty="0">
                <a:solidFill>
                  <a:srgbClr val="000000"/>
                </a:solidFill>
              </a:rPr>
              <a:t> </a:t>
            </a:r>
            <a:r>
              <a:rPr lang="en-US" sz="1200" dirty="0" err="1">
                <a:solidFill>
                  <a:srgbClr val="000000"/>
                </a:solidFill>
              </a:rPr>
              <a:t>twg</a:t>
            </a:r>
            <a:r>
              <a:rPr lang="en-US" sz="1200" dirty="0">
                <a:solidFill>
                  <a:srgbClr val="000000"/>
                </a:solidFill>
              </a:rPr>
              <a:t> </a:t>
            </a:r>
            <a:r>
              <a:rPr lang="en-US" sz="1200" dirty="0" err="1">
                <a:solidFill>
                  <a:srgbClr val="000000"/>
                </a:solidFill>
              </a:rPr>
              <a:t>thiab</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poob</a:t>
            </a:r>
            <a:r>
              <a:rPr lang="en-US" sz="1200" dirty="0">
                <a:solidFill>
                  <a:srgbClr val="000000"/>
                </a:solidFill>
              </a:rPr>
              <a:t> </a:t>
            </a:r>
            <a:r>
              <a:rPr lang="en-US" sz="1200" dirty="0" err="1">
                <a:solidFill>
                  <a:srgbClr val="000000"/>
                </a:solidFill>
              </a:rPr>
              <a:t>lawv</a:t>
            </a:r>
            <a:r>
              <a:rPr lang="en-US" sz="1200" dirty="0">
                <a:solidFill>
                  <a:srgbClr val="000000"/>
                </a:solidFill>
              </a:rPr>
              <a:t> </a:t>
            </a:r>
            <a:r>
              <a:rPr lang="en-US" sz="1200" dirty="0" err="1">
                <a:solidFill>
                  <a:srgbClr val="000000"/>
                </a:solidFill>
              </a:rPr>
              <a:t>tej</a:t>
            </a:r>
            <a:r>
              <a:rPr lang="en-US" sz="1200" dirty="0">
                <a:solidFill>
                  <a:srgbClr val="000000"/>
                </a:solidFill>
              </a:rPr>
              <a:t> </a:t>
            </a:r>
            <a:r>
              <a:rPr lang="en-US" sz="1200" dirty="0" err="1">
                <a:solidFill>
                  <a:srgbClr val="000000"/>
                </a:solidFill>
              </a:rPr>
              <a:t>kev</a:t>
            </a:r>
            <a:r>
              <a:rPr lang="en-US" sz="1200" dirty="0">
                <a:solidFill>
                  <a:srgbClr val="000000"/>
                </a:solidFill>
              </a:rPr>
              <a:t> </a:t>
            </a:r>
            <a:r>
              <a:rPr lang="en-US" sz="1200" dirty="0" err="1">
                <a:solidFill>
                  <a:srgbClr val="000000"/>
                </a:solidFill>
              </a:rPr>
              <a:t>cai</a:t>
            </a:r>
            <a:r>
              <a:rPr lang="en-US" sz="1200" dirty="0">
                <a:solidFill>
                  <a:srgbClr val="000000"/>
                </a:solidFill>
              </a:rPr>
              <a:t> tib </a:t>
            </a:r>
            <a:r>
              <a:rPr lang="en-US" sz="1200" dirty="0" err="1">
                <a:solidFill>
                  <a:srgbClr val="000000"/>
                </a:solidFill>
              </a:rPr>
              <a:t>si</a:t>
            </a:r>
            <a:r>
              <a:rPr lang="en-US" sz="1200" dirty="0">
                <a:solidFill>
                  <a:srgbClr val="000000"/>
                </a:solidFill>
              </a:rPr>
              <a:t> </a:t>
            </a:r>
            <a:r>
              <a:rPr lang="en-US" sz="1200" dirty="0" err="1">
                <a:solidFill>
                  <a:srgbClr val="000000"/>
                </a:solidFill>
              </a:rPr>
              <a:t>lawm</a:t>
            </a:r>
            <a:r>
              <a:rPr lang="en-US" sz="1200" dirty="0">
                <a:solidFill>
                  <a:srgbClr val="000000"/>
                </a:solidFill>
              </a:rPr>
              <a:t> </a:t>
            </a:r>
            <a:r>
              <a:rPr lang="en-US" sz="1200" dirty="0" err="1">
                <a:solidFill>
                  <a:srgbClr val="000000"/>
                </a:solidFill>
              </a:rPr>
              <a:t>thiab</a:t>
            </a:r>
            <a:r>
              <a:rPr lang="en-US" sz="1200" dirty="0">
                <a:solidFill>
                  <a:srgbClr val="000000"/>
                </a:solidFill>
              </a:rPr>
              <a:t>.</a:t>
            </a:r>
            <a:endParaRPr sz="1200" dirty="0">
              <a:solidFill>
                <a:srgbClr val="000000"/>
              </a:solidFill>
            </a:endParaRPr>
          </a:p>
          <a:p>
            <a:pPr marL="0" lvl="0" indent="0" algn="l" rtl="0">
              <a:spcBef>
                <a:spcPts val="0"/>
              </a:spcBef>
              <a:spcAft>
                <a:spcPts val="0"/>
              </a:spcAft>
              <a:buClr>
                <a:schemeClr val="dk1"/>
              </a:buClr>
              <a:buSzPts val="1100"/>
              <a:buFont typeface="Calibri"/>
              <a:buNone/>
            </a:pPr>
            <a:endParaRPr dirty="0"/>
          </a:p>
          <a:p>
            <a:pPr marL="0" lvl="0" indent="0" algn="l" rtl="0">
              <a:spcBef>
                <a:spcPts val="0"/>
              </a:spcBef>
              <a:spcAft>
                <a:spcPts val="0"/>
              </a:spcAft>
              <a:buClr>
                <a:schemeClr val="dk1"/>
              </a:buClr>
              <a:buSzPts val="1100"/>
              <a:buFont typeface="Calibri"/>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lvl="0">
              <a:spcBef>
                <a:spcPts val="0"/>
              </a:spcBef>
              <a:buNone/>
            </a:pPr>
            <a:r>
              <a:rPr lang="en" i="1" dirty="0"/>
              <a:t>Walk them through the chart.  Focus on the speaking data</a:t>
            </a:r>
            <a:r>
              <a:rPr lang="en-US" i="1" baseline="0" dirty="0"/>
              <a:t> (the second set of bars).</a:t>
            </a:r>
            <a:endParaRPr lang="en" i="1" dirty="0"/>
          </a:p>
          <a:p>
            <a:pPr lvl="0">
              <a:spcBef>
                <a:spcPts val="0"/>
              </a:spcBef>
              <a:buNone/>
            </a:pPr>
            <a:r>
              <a:rPr lang="en" dirty="0"/>
              <a:t>For immigrant families, the ability to understand, speak, read, and write the home language disappears very quickly. A study in Southern California found that only 45% of first-generation adults </a:t>
            </a:r>
            <a:r>
              <a:rPr lang="en" baseline="0" dirty="0"/>
              <a:t>who immigrated to the United States before the age of 13 could still </a:t>
            </a:r>
            <a:r>
              <a:rPr lang="en" dirty="0"/>
              <a:t>speak the language of their parents</a:t>
            </a:r>
            <a:r>
              <a:rPr lang="en-US" dirty="0"/>
              <a:t> well</a:t>
            </a:r>
            <a:r>
              <a:rPr lang="en" dirty="0"/>
              <a:t>. Only</a:t>
            </a:r>
            <a:r>
              <a:rPr lang="en" baseline="0" dirty="0"/>
              <a:t> 35% of second generation immigrants could speak their home language.  And only 5% of third</a:t>
            </a:r>
            <a:r>
              <a:rPr lang="en-US" baseline="0" dirty="0"/>
              <a:t> generation </a:t>
            </a:r>
            <a:r>
              <a:rPr lang="en" baseline="0" dirty="0"/>
              <a:t>immigrants could speak the language of their grandparents.  </a:t>
            </a:r>
            <a:r>
              <a:rPr lang="en" dirty="0"/>
              <a:t>Without making a conscious effort to maintain it, families can lose their home language in 3 to 4 generations, showing just how powerful English is in the U.S. </a:t>
            </a:r>
            <a:r>
              <a:rPr lang="en" i="1" dirty="0"/>
              <a:t>Take an informal survey of how many participants have experienced this.</a:t>
            </a:r>
          </a:p>
          <a:p>
            <a:pPr lvl="0">
              <a:spcBef>
                <a:spcPts val="0"/>
              </a:spcBef>
              <a:buNone/>
            </a:pPr>
            <a:endParaRPr lang="en" i="1" dirty="0"/>
          </a:p>
          <a:p>
            <a:pPr marL="0" lvl="0" indent="0" algn="l" rtl="0">
              <a:spcBef>
                <a:spcPts val="0"/>
              </a:spcBef>
              <a:spcAft>
                <a:spcPts val="0"/>
              </a:spcAft>
              <a:buClr>
                <a:schemeClr val="dk1"/>
              </a:buClr>
              <a:buSzPts val="1100"/>
              <a:buFont typeface="Calibri"/>
              <a:buNone/>
            </a:pPr>
            <a:r>
              <a:rPr lang="en-US" i="1" dirty="0" err="1"/>
              <a:t>Qhia</a:t>
            </a:r>
            <a:r>
              <a:rPr lang="en-US" i="1" dirty="0"/>
              <a:t> </a:t>
            </a:r>
            <a:r>
              <a:rPr lang="en-US" i="1" dirty="0" err="1"/>
              <a:t>lub</a:t>
            </a:r>
            <a:r>
              <a:rPr lang="en-US" i="1" dirty="0"/>
              <a:t> </a:t>
            </a:r>
            <a:r>
              <a:rPr lang="en-US" i="1" dirty="0" err="1"/>
              <a:t>rooj</a:t>
            </a:r>
            <a:r>
              <a:rPr lang="en-US" i="1" dirty="0"/>
              <a:t> </a:t>
            </a:r>
            <a:r>
              <a:rPr lang="en-US" i="1" dirty="0" err="1"/>
              <a:t>tshawb</a:t>
            </a:r>
            <a:r>
              <a:rPr lang="en-US" i="1" dirty="0"/>
              <a:t> </a:t>
            </a:r>
            <a:r>
              <a:rPr lang="en-US" i="1" dirty="0" err="1"/>
              <a:t>fawb</a:t>
            </a:r>
            <a:r>
              <a:rPr lang="en-US" i="1" dirty="0"/>
              <a:t>.  </a:t>
            </a:r>
            <a:r>
              <a:rPr lang="en-US" i="1" dirty="0" err="1"/>
              <a:t>Qhov</a:t>
            </a:r>
            <a:r>
              <a:rPr lang="en-US" i="1" dirty="0"/>
              <a:t> </a:t>
            </a:r>
            <a:r>
              <a:rPr lang="en-US" i="1" dirty="0" err="1"/>
              <a:t>loj</a:t>
            </a:r>
            <a:r>
              <a:rPr lang="en-US" i="1" dirty="0"/>
              <a:t> </a:t>
            </a:r>
            <a:r>
              <a:rPr lang="en-US" i="1" dirty="0" err="1"/>
              <a:t>kom</a:t>
            </a:r>
            <a:r>
              <a:rPr lang="en-US" i="1" dirty="0"/>
              <a:t> </a:t>
            </a:r>
            <a:r>
              <a:rPr lang="en-US" i="1" dirty="0" err="1"/>
              <a:t>saib</a:t>
            </a:r>
            <a:r>
              <a:rPr lang="en-US" i="1" dirty="0"/>
              <a:t> </a:t>
            </a:r>
            <a:r>
              <a:rPr lang="en-US" i="1" dirty="0" err="1"/>
              <a:t>rau</a:t>
            </a:r>
            <a:r>
              <a:rPr lang="en-US" i="1" dirty="0"/>
              <a:t> </a:t>
            </a:r>
            <a:r>
              <a:rPr lang="en-US" i="1" dirty="0" err="1"/>
              <a:t>qhov</a:t>
            </a:r>
            <a:r>
              <a:rPr lang="en-US" i="1" dirty="0"/>
              <a:t> </a:t>
            </a:r>
            <a:r>
              <a:rPr lang="en-US" i="1" dirty="0" err="1"/>
              <a:t>tshawb</a:t>
            </a:r>
            <a:r>
              <a:rPr lang="en-US" i="1" dirty="0"/>
              <a:t> </a:t>
            </a:r>
            <a:r>
              <a:rPr lang="en-US" i="1" dirty="0" err="1"/>
              <a:t>fawb</a:t>
            </a:r>
            <a:r>
              <a:rPr lang="en-US" i="1" dirty="0"/>
              <a:t> </a:t>
            </a:r>
            <a:r>
              <a:rPr lang="en-US" i="1" dirty="0" err="1"/>
              <a:t>txog</a:t>
            </a:r>
            <a:r>
              <a:rPr lang="en-US" i="1" dirty="0"/>
              <a:t> </a:t>
            </a:r>
            <a:r>
              <a:rPr lang="en-US" i="1" dirty="0" err="1"/>
              <a:t>qhov</a:t>
            </a:r>
            <a:r>
              <a:rPr lang="en-US" i="1" dirty="0"/>
              <a:t> </a:t>
            </a:r>
            <a:r>
              <a:rPr lang="en-US" i="1" dirty="0" err="1"/>
              <a:t>hais</a:t>
            </a:r>
            <a:r>
              <a:rPr lang="en-US" i="1" dirty="0"/>
              <a:t> </a:t>
            </a:r>
            <a:r>
              <a:rPr lang="en-US" i="1" dirty="0" err="1"/>
              <a:t>lus</a:t>
            </a:r>
            <a:r>
              <a:rPr lang="en-US" i="1" dirty="0"/>
              <a:t> (the second set of bars).</a:t>
            </a:r>
            <a:endParaRPr i="1" dirty="0"/>
          </a:p>
          <a:p>
            <a:pPr marL="0" lvl="0" indent="0" algn="l" rtl="0">
              <a:spcBef>
                <a:spcPts val="0"/>
              </a:spcBef>
              <a:spcAft>
                <a:spcPts val="0"/>
              </a:spcAft>
              <a:buClr>
                <a:schemeClr val="dk1"/>
              </a:buClr>
              <a:buSzPts val="1100"/>
              <a:buFont typeface="Arial"/>
              <a:buNone/>
            </a:pPr>
            <a:r>
              <a:rPr lang="en-US" dirty="0" err="1">
                <a:solidFill>
                  <a:srgbClr val="000000"/>
                </a:solidFill>
              </a:rPr>
              <a:t>Cov</a:t>
            </a:r>
            <a:r>
              <a:rPr lang="en-US" dirty="0">
                <a:solidFill>
                  <a:srgbClr val="000000"/>
                </a:solidFill>
              </a:rPr>
              <a:t> </a:t>
            </a:r>
            <a:r>
              <a:rPr lang="en-US" dirty="0" err="1">
                <a:solidFill>
                  <a:srgbClr val="000000"/>
                </a:solidFill>
              </a:rPr>
              <a:t>tsev</a:t>
            </a:r>
            <a:r>
              <a:rPr lang="en-US" dirty="0">
                <a:solidFill>
                  <a:srgbClr val="000000"/>
                </a:solidFill>
              </a:rPr>
              <a:t> </a:t>
            </a:r>
            <a:r>
              <a:rPr lang="en-US" dirty="0" err="1">
                <a:solidFill>
                  <a:srgbClr val="000000"/>
                </a:solidFill>
              </a:rPr>
              <a:t>neeg</a:t>
            </a:r>
            <a:r>
              <a:rPr lang="en-US" dirty="0">
                <a:solidFill>
                  <a:srgbClr val="000000"/>
                </a:solidFill>
              </a:rPr>
              <a:t> </a:t>
            </a:r>
            <a:r>
              <a:rPr lang="en-US" dirty="0" err="1">
                <a:solidFill>
                  <a:srgbClr val="000000"/>
                </a:solidFill>
              </a:rPr>
              <a:t>uas</a:t>
            </a:r>
            <a:r>
              <a:rPr lang="en-US" dirty="0">
                <a:solidFill>
                  <a:srgbClr val="000000"/>
                </a:solidFill>
              </a:rPr>
              <a:t> </a:t>
            </a:r>
            <a:r>
              <a:rPr lang="en-US" dirty="0" err="1">
                <a:solidFill>
                  <a:srgbClr val="000000"/>
                </a:solidFill>
              </a:rPr>
              <a:t>tsiv</a:t>
            </a:r>
            <a:r>
              <a:rPr lang="en-US" dirty="0">
                <a:solidFill>
                  <a:srgbClr val="000000"/>
                </a:solidFill>
              </a:rPr>
              <a:t> </a:t>
            </a:r>
            <a:r>
              <a:rPr lang="en-US" dirty="0" err="1">
                <a:solidFill>
                  <a:srgbClr val="000000"/>
                </a:solidFill>
              </a:rPr>
              <a:t>tuaj</a:t>
            </a:r>
            <a:r>
              <a:rPr lang="en-US" dirty="0">
                <a:solidFill>
                  <a:srgbClr val="000000"/>
                </a:solidFill>
              </a:rPr>
              <a:t> </a:t>
            </a:r>
            <a:r>
              <a:rPr lang="en-US" dirty="0" err="1">
                <a:solidFill>
                  <a:srgbClr val="000000"/>
                </a:solidFill>
              </a:rPr>
              <a:t>nyob</a:t>
            </a:r>
            <a:r>
              <a:rPr lang="en-US" dirty="0">
                <a:solidFill>
                  <a:srgbClr val="000000"/>
                </a:solidFill>
              </a:rPr>
              <a:t> </a:t>
            </a:r>
            <a:r>
              <a:rPr lang="en-US" dirty="0" err="1">
                <a:solidFill>
                  <a:srgbClr val="000000"/>
                </a:solidFill>
              </a:rPr>
              <a:t>teb</a:t>
            </a:r>
            <a:r>
              <a:rPr lang="en-US" dirty="0">
                <a:solidFill>
                  <a:srgbClr val="000000"/>
                </a:solidFill>
              </a:rPr>
              <a:t> chaws no, </a:t>
            </a:r>
            <a:r>
              <a:rPr lang="en-US" dirty="0" err="1">
                <a:solidFill>
                  <a:srgbClr val="000000"/>
                </a:solidFill>
              </a:rPr>
              <a:t>kom</a:t>
            </a:r>
            <a:r>
              <a:rPr lang="en-US" dirty="0">
                <a:solidFill>
                  <a:srgbClr val="000000"/>
                </a:solidFill>
              </a:rPr>
              <a:t> </a:t>
            </a:r>
            <a:r>
              <a:rPr lang="en-US" dirty="0" err="1">
                <a:solidFill>
                  <a:srgbClr val="000000"/>
                </a:solidFill>
              </a:rPr>
              <a:t>lawv</a:t>
            </a:r>
            <a:r>
              <a:rPr lang="en-US" dirty="0">
                <a:solidFill>
                  <a:srgbClr val="000000"/>
                </a:solidFill>
              </a:rPr>
              <a:t> tau </a:t>
            </a:r>
            <a:r>
              <a:rPr lang="en-US" dirty="0" err="1">
                <a:solidFill>
                  <a:srgbClr val="000000"/>
                </a:solidFill>
              </a:rPr>
              <a:t>taub</a:t>
            </a:r>
            <a:r>
              <a:rPr lang="en-US" dirty="0">
                <a:solidFill>
                  <a:srgbClr val="000000"/>
                </a:solidFill>
              </a:rPr>
              <a:t> </a:t>
            </a:r>
            <a:r>
              <a:rPr lang="en-US" dirty="0" err="1">
                <a:solidFill>
                  <a:srgbClr val="000000"/>
                </a:solidFill>
              </a:rPr>
              <a:t>tias</a:t>
            </a:r>
            <a:r>
              <a:rPr lang="en-US" dirty="0">
                <a:solidFill>
                  <a:srgbClr val="000000"/>
                </a:solidFill>
              </a:rPr>
              <a:t>, </a:t>
            </a:r>
            <a:r>
              <a:rPr lang="en-US" dirty="0" err="1">
                <a:solidFill>
                  <a:srgbClr val="000000"/>
                </a:solidFill>
              </a:rPr>
              <a:t>kev</a:t>
            </a:r>
            <a:r>
              <a:rPr lang="en-US" dirty="0">
                <a:solidFill>
                  <a:srgbClr val="000000"/>
                </a:solidFill>
              </a:rPr>
              <a:t> </a:t>
            </a:r>
            <a:r>
              <a:rPr lang="en-US" dirty="0" err="1">
                <a:solidFill>
                  <a:srgbClr val="000000"/>
                </a:solidFill>
              </a:rPr>
              <a:t>hais</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nyeem</a:t>
            </a:r>
            <a:r>
              <a:rPr lang="en-US" dirty="0">
                <a:solidFill>
                  <a:srgbClr val="000000"/>
                </a:solidFill>
              </a:rPr>
              <a:t>, </a:t>
            </a:r>
            <a:r>
              <a:rPr lang="en-US" dirty="0" err="1">
                <a:solidFill>
                  <a:srgbClr val="000000"/>
                </a:solidFill>
              </a:rPr>
              <a:t>thiab</a:t>
            </a:r>
            <a:r>
              <a:rPr lang="en-US" dirty="0">
                <a:solidFill>
                  <a:srgbClr val="000000"/>
                </a:solidFill>
              </a:rPr>
              <a:t> </a:t>
            </a:r>
            <a:r>
              <a:rPr lang="en-US" dirty="0" err="1">
                <a:solidFill>
                  <a:srgbClr val="000000"/>
                </a:solidFill>
              </a:rPr>
              <a:t>sau</a:t>
            </a:r>
            <a:r>
              <a:rPr lang="en-US" dirty="0">
                <a:solidFill>
                  <a:srgbClr val="000000"/>
                </a:solidFill>
              </a:rPr>
              <a:t> </a:t>
            </a:r>
            <a:r>
              <a:rPr lang="en-US" dirty="0" err="1">
                <a:solidFill>
                  <a:srgbClr val="000000"/>
                </a:solidFill>
              </a:rPr>
              <a:t>yus</a:t>
            </a:r>
            <a:r>
              <a:rPr lang="en-US" dirty="0">
                <a:solidFill>
                  <a:srgbClr val="000000"/>
                </a:solidFill>
              </a:rPr>
              <a:t> </a:t>
            </a:r>
            <a:r>
              <a:rPr lang="en-US" dirty="0" err="1">
                <a:solidFill>
                  <a:srgbClr val="000000"/>
                </a:solidFill>
              </a:rPr>
              <a:t>hom</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ploj</a:t>
            </a:r>
            <a:r>
              <a:rPr lang="en-US" dirty="0">
                <a:solidFill>
                  <a:srgbClr val="000000"/>
                </a:solidFill>
              </a:rPr>
              <a:t> </a:t>
            </a:r>
            <a:r>
              <a:rPr lang="en-US" dirty="0" err="1">
                <a:solidFill>
                  <a:srgbClr val="000000"/>
                </a:solidFill>
              </a:rPr>
              <a:t>zuj</a:t>
            </a:r>
            <a:r>
              <a:rPr lang="en-US" dirty="0">
                <a:solidFill>
                  <a:srgbClr val="000000"/>
                </a:solidFill>
              </a:rPr>
              <a:t> </a:t>
            </a:r>
            <a:r>
              <a:rPr lang="en-US" dirty="0" err="1">
                <a:solidFill>
                  <a:srgbClr val="000000"/>
                </a:solidFill>
              </a:rPr>
              <a:t>zus</a:t>
            </a:r>
            <a:r>
              <a:rPr lang="en-US" dirty="0">
                <a:solidFill>
                  <a:srgbClr val="000000"/>
                </a:solidFill>
              </a:rPr>
              <a:t> </a:t>
            </a:r>
            <a:r>
              <a:rPr lang="en-US" dirty="0" err="1">
                <a:solidFill>
                  <a:srgbClr val="000000"/>
                </a:solidFill>
              </a:rPr>
              <a:t>mus</a:t>
            </a:r>
            <a:r>
              <a:rPr lang="en-US" dirty="0">
                <a:solidFill>
                  <a:srgbClr val="000000"/>
                </a:solidFill>
              </a:rPr>
              <a:t> </a:t>
            </a:r>
            <a:r>
              <a:rPr lang="en-US" dirty="0" err="1">
                <a:solidFill>
                  <a:srgbClr val="000000"/>
                </a:solidFill>
              </a:rPr>
              <a:t>sai</a:t>
            </a:r>
            <a:r>
              <a:rPr lang="en-US" dirty="0">
                <a:solidFill>
                  <a:srgbClr val="000000"/>
                </a:solidFill>
              </a:rPr>
              <a:t> </a:t>
            </a:r>
            <a:r>
              <a:rPr lang="en-US" dirty="0" err="1">
                <a:solidFill>
                  <a:srgbClr val="000000"/>
                </a:solidFill>
              </a:rPr>
              <a:t>heev</a:t>
            </a:r>
            <a:r>
              <a:rPr lang="en-US" dirty="0">
                <a:solidFill>
                  <a:srgbClr val="000000"/>
                </a:solidFill>
              </a:rPr>
              <a:t>.  </a:t>
            </a:r>
            <a:r>
              <a:rPr lang="en-US" dirty="0" err="1">
                <a:solidFill>
                  <a:srgbClr val="000000"/>
                </a:solidFill>
              </a:rPr>
              <a:t>Ib</a:t>
            </a:r>
            <a:r>
              <a:rPr lang="en-US" dirty="0">
                <a:solidFill>
                  <a:srgbClr val="000000"/>
                </a:solidFill>
              </a:rPr>
              <a:t> </a:t>
            </a:r>
            <a:r>
              <a:rPr lang="en-US" dirty="0" err="1">
                <a:solidFill>
                  <a:srgbClr val="000000"/>
                </a:solidFill>
              </a:rPr>
              <a:t>qho</a:t>
            </a:r>
            <a:r>
              <a:rPr lang="en-US" dirty="0">
                <a:solidFill>
                  <a:srgbClr val="000000"/>
                </a:solidFill>
              </a:rPr>
              <a:t> </a:t>
            </a:r>
            <a:r>
              <a:rPr lang="en-US" dirty="0" err="1">
                <a:solidFill>
                  <a:srgbClr val="000000"/>
                </a:solidFill>
              </a:rPr>
              <a:t>kev</a:t>
            </a:r>
            <a:r>
              <a:rPr lang="en-US" dirty="0">
                <a:solidFill>
                  <a:srgbClr val="000000"/>
                </a:solidFill>
              </a:rPr>
              <a:t> </a:t>
            </a:r>
            <a:r>
              <a:rPr lang="en-US" dirty="0" err="1">
                <a:solidFill>
                  <a:srgbClr val="000000"/>
                </a:solidFill>
              </a:rPr>
              <a:t>tshawb</a:t>
            </a:r>
            <a:r>
              <a:rPr lang="en-US" dirty="0">
                <a:solidFill>
                  <a:srgbClr val="000000"/>
                </a:solidFill>
              </a:rPr>
              <a:t> </a:t>
            </a:r>
            <a:r>
              <a:rPr lang="en-US" dirty="0" err="1">
                <a:solidFill>
                  <a:srgbClr val="000000"/>
                </a:solidFill>
              </a:rPr>
              <a:t>fawb</a:t>
            </a:r>
            <a:r>
              <a:rPr lang="en-US" dirty="0">
                <a:solidFill>
                  <a:srgbClr val="000000"/>
                </a:solidFill>
              </a:rPr>
              <a:t> </a:t>
            </a:r>
            <a:r>
              <a:rPr lang="en-US" dirty="0" err="1">
                <a:solidFill>
                  <a:srgbClr val="000000"/>
                </a:solidFill>
              </a:rPr>
              <a:t>nyob</a:t>
            </a:r>
            <a:r>
              <a:rPr lang="en-US" dirty="0">
                <a:solidFill>
                  <a:srgbClr val="000000"/>
                </a:solidFill>
              </a:rPr>
              <a:t> </a:t>
            </a:r>
            <a:r>
              <a:rPr lang="en-US" dirty="0" err="1">
                <a:solidFill>
                  <a:srgbClr val="000000"/>
                </a:solidFill>
              </a:rPr>
              <a:t>hauv</a:t>
            </a:r>
            <a:r>
              <a:rPr lang="en-US" dirty="0">
                <a:solidFill>
                  <a:srgbClr val="000000"/>
                </a:solidFill>
              </a:rPr>
              <a:t> </a:t>
            </a:r>
            <a:r>
              <a:rPr lang="en-US" dirty="0" err="1">
                <a:solidFill>
                  <a:srgbClr val="000000"/>
                </a:solidFill>
              </a:rPr>
              <a:t>lub</a:t>
            </a:r>
            <a:r>
              <a:rPr lang="en-US" dirty="0">
                <a:solidFill>
                  <a:srgbClr val="000000"/>
                </a:solidFill>
              </a:rPr>
              <a:t> </a:t>
            </a:r>
            <a:r>
              <a:rPr lang="en-US" dirty="0" err="1">
                <a:solidFill>
                  <a:srgbClr val="000000"/>
                </a:solidFill>
              </a:rPr>
              <a:t>xeev</a:t>
            </a:r>
            <a:r>
              <a:rPr lang="en-US" dirty="0">
                <a:solidFill>
                  <a:srgbClr val="000000"/>
                </a:solidFill>
              </a:rPr>
              <a:t> California </a:t>
            </a:r>
            <a:r>
              <a:rPr lang="en-US" dirty="0" err="1">
                <a:solidFill>
                  <a:srgbClr val="000000"/>
                </a:solidFill>
              </a:rPr>
              <a:t>nram</a:t>
            </a:r>
            <a:r>
              <a:rPr lang="en-US" dirty="0">
                <a:solidFill>
                  <a:srgbClr val="000000"/>
                </a:solidFill>
              </a:rPr>
              <a:t> </a:t>
            </a:r>
            <a:r>
              <a:rPr lang="en-US" dirty="0" err="1">
                <a:solidFill>
                  <a:srgbClr val="000000"/>
                </a:solidFill>
              </a:rPr>
              <a:t>qab</a:t>
            </a:r>
            <a:r>
              <a:rPr lang="en-US" dirty="0">
                <a:solidFill>
                  <a:srgbClr val="000000"/>
                </a:solidFill>
              </a:rPr>
              <a:t> </a:t>
            </a:r>
            <a:r>
              <a:rPr lang="en-US" dirty="0" err="1">
                <a:solidFill>
                  <a:srgbClr val="000000"/>
                </a:solidFill>
              </a:rPr>
              <a:t>teb</a:t>
            </a:r>
            <a:r>
              <a:rPr lang="en-US" dirty="0">
                <a:solidFill>
                  <a:srgbClr val="000000"/>
                </a:solidFill>
              </a:rPr>
              <a:t> pom tau </a:t>
            </a:r>
            <a:r>
              <a:rPr lang="en-US" dirty="0" err="1">
                <a:solidFill>
                  <a:srgbClr val="000000"/>
                </a:solidFill>
              </a:rPr>
              <a:t>tias</a:t>
            </a:r>
            <a:r>
              <a:rPr lang="en-US" dirty="0">
                <a:solidFill>
                  <a:srgbClr val="000000"/>
                </a:solidFill>
              </a:rPr>
              <a:t> </a:t>
            </a:r>
            <a:r>
              <a:rPr lang="en-US" dirty="0" err="1">
                <a:solidFill>
                  <a:srgbClr val="000000"/>
                </a:solidFill>
              </a:rPr>
              <a:t>tsuas</a:t>
            </a:r>
            <a:r>
              <a:rPr lang="en-US" dirty="0">
                <a:solidFill>
                  <a:srgbClr val="000000"/>
                </a:solidFill>
              </a:rPr>
              <a:t> </a:t>
            </a:r>
            <a:r>
              <a:rPr lang="en-US" dirty="0" err="1">
                <a:solidFill>
                  <a:srgbClr val="000000"/>
                </a:solidFill>
              </a:rPr>
              <a:t>tshuav</a:t>
            </a:r>
            <a:r>
              <a:rPr lang="en-US" dirty="0">
                <a:solidFill>
                  <a:srgbClr val="000000"/>
                </a:solidFill>
              </a:rPr>
              <a:t> 45% </a:t>
            </a:r>
            <a:r>
              <a:rPr lang="en-US" dirty="0" err="1">
                <a:solidFill>
                  <a:srgbClr val="000000"/>
                </a:solidFill>
              </a:rPr>
              <a:t>uas</a:t>
            </a:r>
            <a:r>
              <a:rPr lang="en-US" dirty="0">
                <a:solidFill>
                  <a:srgbClr val="000000"/>
                </a:solidFill>
              </a:rPr>
              <a:t> </a:t>
            </a:r>
            <a:r>
              <a:rPr lang="en-US" dirty="0" err="1">
                <a:solidFill>
                  <a:srgbClr val="000000"/>
                </a:solidFill>
              </a:rPr>
              <a:t>thawj</a:t>
            </a:r>
            <a:r>
              <a:rPr lang="en-US" dirty="0">
                <a:solidFill>
                  <a:srgbClr val="000000"/>
                </a:solidFill>
              </a:rPr>
              <a:t> </a:t>
            </a:r>
            <a:r>
              <a:rPr lang="en-US" dirty="0" err="1">
                <a:solidFill>
                  <a:srgbClr val="000000"/>
                </a:solidFill>
              </a:rPr>
              <a:t>tiam</a:t>
            </a:r>
            <a:r>
              <a:rPr lang="en-US" dirty="0">
                <a:solidFill>
                  <a:srgbClr val="000000"/>
                </a:solidFill>
              </a:rPr>
              <a:t> </a:t>
            </a:r>
            <a:r>
              <a:rPr lang="en-US" dirty="0" err="1">
                <a:solidFill>
                  <a:srgbClr val="000000"/>
                </a:solidFill>
              </a:rPr>
              <a:t>cov</a:t>
            </a:r>
            <a:r>
              <a:rPr lang="en-US" dirty="0">
                <a:solidFill>
                  <a:srgbClr val="000000"/>
                </a:solidFill>
              </a:rPr>
              <a:t> </a:t>
            </a:r>
            <a:r>
              <a:rPr lang="en-US" dirty="0" err="1">
                <a:solidFill>
                  <a:srgbClr val="000000"/>
                </a:solidFill>
              </a:rPr>
              <a:t>neeg</a:t>
            </a:r>
            <a:r>
              <a:rPr lang="en-US" dirty="0">
                <a:solidFill>
                  <a:srgbClr val="000000"/>
                </a:solidFill>
              </a:rPr>
              <a:t> </a:t>
            </a:r>
            <a:r>
              <a:rPr lang="en-US" dirty="0" err="1">
                <a:solidFill>
                  <a:srgbClr val="000000"/>
                </a:solidFill>
              </a:rPr>
              <a:t>laus</a:t>
            </a:r>
            <a:r>
              <a:rPr lang="en-US" dirty="0">
                <a:solidFill>
                  <a:srgbClr val="000000"/>
                </a:solidFill>
              </a:rPr>
              <a:t> </a:t>
            </a:r>
            <a:r>
              <a:rPr lang="en-US" dirty="0" err="1">
                <a:solidFill>
                  <a:srgbClr val="000000"/>
                </a:solidFill>
              </a:rPr>
              <a:t>tuaj</a:t>
            </a:r>
            <a:r>
              <a:rPr lang="en-US" dirty="0">
                <a:solidFill>
                  <a:srgbClr val="000000"/>
                </a:solidFill>
              </a:rPr>
              <a:t> </a:t>
            </a:r>
            <a:r>
              <a:rPr lang="en-US" dirty="0" err="1">
                <a:solidFill>
                  <a:srgbClr val="000000"/>
                </a:solidFill>
              </a:rPr>
              <a:t>nyob</a:t>
            </a:r>
            <a:r>
              <a:rPr lang="en-US" dirty="0">
                <a:solidFill>
                  <a:srgbClr val="000000"/>
                </a:solidFill>
              </a:rPr>
              <a:t> </a:t>
            </a:r>
            <a:r>
              <a:rPr lang="en-US" dirty="0" err="1">
                <a:solidFill>
                  <a:srgbClr val="000000"/>
                </a:solidFill>
              </a:rPr>
              <a:t>teb</a:t>
            </a:r>
            <a:r>
              <a:rPr lang="en-US" dirty="0">
                <a:solidFill>
                  <a:srgbClr val="000000"/>
                </a:solidFill>
              </a:rPr>
              <a:t> chaws no </a:t>
            </a:r>
            <a:r>
              <a:rPr lang="en-US" dirty="0" err="1">
                <a:solidFill>
                  <a:srgbClr val="000000"/>
                </a:solidFill>
              </a:rPr>
              <a:t>ua</a:t>
            </a:r>
            <a:r>
              <a:rPr lang="en-US" dirty="0">
                <a:solidFill>
                  <a:srgbClr val="000000"/>
                </a:solidFill>
              </a:rPr>
              <a:t> </a:t>
            </a:r>
            <a:r>
              <a:rPr lang="en-US" dirty="0" err="1">
                <a:solidFill>
                  <a:srgbClr val="000000"/>
                </a:solidFill>
              </a:rPr>
              <a:t>ntej</a:t>
            </a:r>
            <a:r>
              <a:rPr lang="en-US" dirty="0">
                <a:solidFill>
                  <a:srgbClr val="000000"/>
                </a:solidFill>
              </a:rPr>
              <a:t> </a:t>
            </a:r>
            <a:r>
              <a:rPr lang="en-US" dirty="0" err="1">
                <a:solidFill>
                  <a:srgbClr val="000000"/>
                </a:solidFill>
              </a:rPr>
              <a:t>thaum</a:t>
            </a:r>
            <a:r>
              <a:rPr lang="en-US" dirty="0">
                <a:solidFill>
                  <a:srgbClr val="000000"/>
                </a:solidFill>
              </a:rPr>
              <a:t> </a:t>
            </a:r>
            <a:r>
              <a:rPr lang="en-US" dirty="0" err="1">
                <a:solidFill>
                  <a:srgbClr val="000000"/>
                </a:solidFill>
              </a:rPr>
              <a:t>lawv</a:t>
            </a:r>
            <a:r>
              <a:rPr lang="en-US" dirty="0">
                <a:solidFill>
                  <a:srgbClr val="000000"/>
                </a:solidFill>
              </a:rPr>
              <a:t> </a:t>
            </a:r>
            <a:r>
              <a:rPr lang="en-US" dirty="0" err="1">
                <a:solidFill>
                  <a:srgbClr val="000000"/>
                </a:solidFill>
              </a:rPr>
              <a:t>muaj</a:t>
            </a:r>
            <a:r>
              <a:rPr lang="en-US" dirty="0">
                <a:solidFill>
                  <a:srgbClr val="000000"/>
                </a:solidFill>
              </a:rPr>
              <a:t> 13 </a:t>
            </a:r>
            <a:r>
              <a:rPr lang="en-US" dirty="0" err="1">
                <a:solidFill>
                  <a:srgbClr val="000000"/>
                </a:solidFill>
              </a:rPr>
              <a:t>xyoos</a:t>
            </a:r>
            <a:r>
              <a:rPr lang="en-US" dirty="0">
                <a:solidFill>
                  <a:srgbClr val="000000"/>
                </a:solidFill>
              </a:rPr>
              <a:t> </a:t>
            </a:r>
            <a:r>
              <a:rPr lang="en-US" dirty="0" err="1">
                <a:solidFill>
                  <a:srgbClr val="000000"/>
                </a:solidFill>
              </a:rPr>
              <a:t>tseem</a:t>
            </a:r>
            <a:r>
              <a:rPr lang="en-US" dirty="0">
                <a:solidFill>
                  <a:srgbClr val="000000"/>
                </a:solidFill>
              </a:rPr>
              <a:t> </a:t>
            </a:r>
            <a:r>
              <a:rPr lang="en-US" dirty="0" err="1">
                <a:solidFill>
                  <a:srgbClr val="000000"/>
                </a:solidFill>
              </a:rPr>
              <a:t>hais</a:t>
            </a:r>
            <a:r>
              <a:rPr lang="en-US" dirty="0">
                <a:solidFill>
                  <a:srgbClr val="000000"/>
                </a:solidFill>
              </a:rPr>
              <a:t> tau </a:t>
            </a:r>
            <a:r>
              <a:rPr lang="en-US" dirty="0" err="1">
                <a:solidFill>
                  <a:srgbClr val="000000"/>
                </a:solidFill>
              </a:rPr>
              <a:t>lawv</a:t>
            </a:r>
            <a:r>
              <a:rPr lang="en-US" dirty="0">
                <a:solidFill>
                  <a:srgbClr val="000000"/>
                </a:solidFill>
              </a:rPr>
              <a:t> </a:t>
            </a:r>
            <a:r>
              <a:rPr lang="en-US" dirty="0" err="1">
                <a:solidFill>
                  <a:srgbClr val="000000"/>
                </a:solidFill>
              </a:rPr>
              <a:t>hom</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Tshuav</a:t>
            </a:r>
            <a:r>
              <a:rPr lang="en-US" dirty="0">
                <a:solidFill>
                  <a:srgbClr val="000000"/>
                </a:solidFill>
              </a:rPr>
              <a:t> 35% </a:t>
            </a:r>
            <a:r>
              <a:rPr lang="en-US" dirty="0" err="1">
                <a:solidFill>
                  <a:srgbClr val="000000"/>
                </a:solidFill>
              </a:rPr>
              <a:t>uas</a:t>
            </a:r>
            <a:r>
              <a:rPr lang="en-US" dirty="0">
                <a:solidFill>
                  <a:srgbClr val="000000"/>
                </a:solidFill>
              </a:rPr>
              <a:t> </a:t>
            </a:r>
            <a:r>
              <a:rPr lang="en-US" dirty="0" err="1">
                <a:solidFill>
                  <a:srgbClr val="000000"/>
                </a:solidFill>
              </a:rPr>
              <a:t>yog</a:t>
            </a:r>
            <a:r>
              <a:rPr lang="en-US" dirty="0">
                <a:solidFill>
                  <a:srgbClr val="000000"/>
                </a:solidFill>
              </a:rPr>
              <a:t> </a:t>
            </a:r>
            <a:r>
              <a:rPr lang="en-US" dirty="0" err="1">
                <a:solidFill>
                  <a:srgbClr val="000000"/>
                </a:solidFill>
              </a:rPr>
              <a:t>tiam</a:t>
            </a:r>
            <a:r>
              <a:rPr lang="en-US" dirty="0">
                <a:solidFill>
                  <a:srgbClr val="000000"/>
                </a:solidFill>
              </a:rPr>
              <a:t> </a:t>
            </a:r>
            <a:r>
              <a:rPr lang="en-US" dirty="0" err="1">
                <a:solidFill>
                  <a:srgbClr val="000000"/>
                </a:solidFill>
              </a:rPr>
              <a:t>ob</a:t>
            </a:r>
            <a:r>
              <a:rPr lang="en-US" dirty="0">
                <a:solidFill>
                  <a:srgbClr val="000000"/>
                </a:solidFill>
              </a:rPr>
              <a:t> </a:t>
            </a:r>
            <a:r>
              <a:rPr lang="en-US" dirty="0" err="1">
                <a:solidFill>
                  <a:srgbClr val="000000"/>
                </a:solidFill>
              </a:rPr>
              <a:t>tsiv</a:t>
            </a:r>
            <a:r>
              <a:rPr lang="en-US" dirty="0">
                <a:solidFill>
                  <a:srgbClr val="000000"/>
                </a:solidFill>
              </a:rPr>
              <a:t> </a:t>
            </a:r>
            <a:r>
              <a:rPr lang="en-US" dirty="0" err="1">
                <a:solidFill>
                  <a:srgbClr val="000000"/>
                </a:solidFill>
              </a:rPr>
              <a:t>tuaj</a:t>
            </a:r>
            <a:r>
              <a:rPr lang="en-US" dirty="0">
                <a:solidFill>
                  <a:srgbClr val="000000"/>
                </a:solidFill>
              </a:rPr>
              <a:t> </a:t>
            </a:r>
            <a:r>
              <a:rPr lang="en-US" dirty="0" err="1">
                <a:solidFill>
                  <a:srgbClr val="000000"/>
                </a:solidFill>
              </a:rPr>
              <a:t>nyob</a:t>
            </a:r>
            <a:r>
              <a:rPr lang="en-US" dirty="0">
                <a:solidFill>
                  <a:srgbClr val="000000"/>
                </a:solidFill>
              </a:rPr>
              <a:t> </a:t>
            </a:r>
            <a:r>
              <a:rPr lang="en-US" dirty="0" err="1">
                <a:solidFill>
                  <a:srgbClr val="000000"/>
                </a:solidFill>
              </a:rPr>
              <a:t>teb</a:t>
            </a:r>
            <a:r>
              <a:rPr lang="en-US" dirty="0">
                <a:solidFill>
                  <a:srgbClr val="000000"/>
                </a:solidFill>
              </a:rPr>
              <a:t> chaws no </a:t>
            </a:r>
            <a:r>
              <a:rPr lang="en-US" dirty="0" err="1">
                <a:solidFill>
                  <a:srgbClr val="000000"/>
                </a:solidFill>
              </a:rPr>
              <a:t>uas</a:t>
            </a:r>
            <a:r>
              <a:rPr lang="en-US" dirty="0">
                <a:solidFill>
                  <a:srgbClr val="000000"/>
                </a:solidFill>
              </a:rPr>
              <a:t> </a:t>
            </a:r>
            <a:r>
              <a:rPr lang="en-US" dirty="0" err="1">
                <a:solidFill>
                  <a:srgbClr val="000000"/>
                </a:solidFill>
              </a:rPr>
              <a:t>tseem</a:t>
            </a:r>
            <a:r>
              <a:rPr lang="en-US" dirty="0">
                <a:solidFill>
                  <a:srgbClr val="000000"/>
                </a:solidFill>
              </a:rPr>
              <a:t> </a:t>
            </a:r>
            <a:r>
              <a:rPr lang="en-US" dirty="0" err="1">
                <a:solidFill>
                  <a:srgbClr val="000000"/>
                </a:solidFill>
              </a:rPr>
              <a:t>paub</a:t>
            </a:r>
            <a:r>
              <a:rPr lang="en-US" dirty="0">
                <a:solidFill>
                  <a:srgbClr val="000000"/>
                </a:solidFill>
              </a:rPr>
              <a:t> </a:t>
            </a:r>
            <a:r>
              <a:rPr lang="en-US" dirty="0" err="1">
                <a:solidFill>
                  <a:srgbClr val="000000"/>
                </a:solidFill>
              </a:rPr>
              <a:t>hais</a:t>
            </a:r>
            <a:r>
              <a:rPr lang="en-US" dirty="0">
                <a:solidFill>
                  <a:srgbClr val="000000"/>
                </a:solidFill>
              </a:rPr>
              <a:t> </a:t>
            </a:r>
            <a:r>
              <a:rPr lang="en-US" dirty="0" err="1">
                <a:solidFill>
                  <a:srgbClr val="000000"/>
                </a:solidFill>
              </a:rPr>
              <a:t>lawv</a:t>
            </a:r>
            <a:r>
              <a:rPr lang="en-US" dirty="0">
                <a:solidFill>
                  <a:srgbClr val="000000"/>
                </a:solidFill>
              </a:rPr>
              <a:t> </a:t>
            </a:r>
            <a:r>
              <a:rPr lang="en-US" dirty="0" err="1">
                <a:solidFill>
                  <a:srgbClr val="000000"/>
                </a:solidFill>
              </a:rPr>
              <a:t>hom</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Thaum</a:t>
            </a:r>
            <a:r>
              <a:rPr lang="en-US" dirty="0">
                <a:solidFill>
                  <a:srgbClr val="000000"/>
                </a:solidFill>
              </a:rPr>
              <a:t> </a:t>
            </a:r>
            <a:r>
              <a:rPr lang="en-US" dirty="0" err="1">
                <a:solidFill>
                  <a:srgbClr val="000000"/>
                </a:solidFill>
              </a:rPr>
              <a:t>kawg</a:t>
            </a:r>
            <a:r>
              <a:rPr lang="en-US" dirty="0">
                <a:solidFill>
                  <a:srgbClr val="000000"/>
                </a:solidFill>
              </a:rPr>
              <a:t>, </a:t>
            </a:r>
            <a:r>
              <a:rPr lang="en-US" dirty="0" err="1">
                <a:solidFill>
                  <a:srgbClr val="000000"/>
                </a:solidFill>
              </a:rPr>
              <a:t>tshuav</a:t>
            </a:r>
            <a:r>
              <a:rPr lang="en-US" dirty="0">
                <a:solidFill>
                  <a:srgbClr val="000000"/>
                </a:solidFill>
              </a:rPr>
              <a:t> 5% </a:t>
            </a:r>
            <a:r>
              <a:rPr lang="en-US" dirty="0" err="1">
                <a:solidFill>
                  <a:srgbClr val="000000"/>
                </a:solidFill>
              </a:rPr>
              <a:t>uas</a:t>
            </a:r>
            <a:r>
              <a:rPr lang="en-US" dirty="0">
                <a:solidFill>
                  <a:srgbClr val="000000"/>
                </a:solidFill>
              </a:rPr>
              <a:t> </a:t>
            </a:r>
            <a:r>
              <a:rPr lang="en-US" dirty="0" err="1">
                <a:solidFill>
                  <a:srgbClr val="000000"/>
                </a:solidFill>
              </a:rPr>
              <a:t>yog</a:t>
            </a:r>
            <a:r>
              <a:rPr lang="en-US" dirty="0">
                <a:solidFill>
                  <a:srgbClr val="000000"/>
                </a:solidFill>
              </a:rPr>
              <a:t> </a:t>
            </a:r>
            <a:r>
              <a:rPr lang="en-US" dirty="0" err="1">
                <a:solidFill>
                  <a:srgbClr val="000000"/>
                </a:solidFill>
              </a:rPr>
              <a:t>tiam</a:t>
            </a:r>
            <a:r>
              <a:rPr lang="en-US" dirty="0">
                <a:solidFill>
                  <a:srgbClr val="000000"/>
                </a:solidFill>
              </a:rPr>
              <a:t> </a:t>
            </a:r>
            <a:r>
              <a:rPr lang="en-US" dirty="0" err="1">
                <a:solidFill>
                  <a:srgbClr val="000000"/>
                </a:solidFill>
              </a:rPr>
              <a:t>thib</a:t>
            </a:r>
            <a:r>
              <a:rPr lang="en-US" dirty="0">
                <a:solidFill>
                  <a:srgbClr val="000000"/>
                </a:solidFill>
              </a:rPr>
              <a:t> </a:t>
            </a:r>
            <a:r>
              <a:rPr lang="en-US" dirty="0" err="1">
                <a:solidFill>
                  <a:srgbClr val="000000"/>
                </a:solidFill>
              </a:rPr>
              <a:t>peb</a:t>
            </a:r>
            <a:r>
              <a:rPr lang="en-US" dirty="0">
                <a:solidFill>
                  <a:srgbClr val="000000"/>
                </a:solidFill>
              </a:rPr>
              <a:t> </a:t>
            </a:r>
            <a:r>
              <a:rPr lang="en-US" dirty="0" err="1">
                <a:solidFill>
                  <a:srgbClr val="000000"/>
                </a:solidFill>
              </a:rPr>
              <a:t>tseem</a:t>
            </a:r>
            <a:r>
              <a:rPr lang="en-US" dirty="0">
                <a:solidFill>
                  <a:srgbClr val="000000"/>
                </a:solidFill>
              </a:rPr>
              <a:t> </a:t>
            </a:r>
            <a:r>
              <a:rPr lang="en-US" dirty="0" err="1">
                <a:solidFill>
                  <a:srgbClr val="000000"/>
                </a:solidFill>
              </a:rPr>
              <a:t>thiaj</a:t>
            </a:r>
            <a:r>
              <a:rPr lang="en-US" dirty="0">
                <a:solidFill>
                  <a:srgbClr val="000000"/>
                </a:solidFill>
              </a:rPr>
              <a:t> </a:t>
            </a:r>
            <a:r>
              <a:rPr lang="en-US" dirty="0" err="1">
                <a:solidFill>
                  <a:srgbClr val="000000"/>
                </a:solidFill>
              </a:rPr>
              <a:t>hais</a:t>
            </a:r>
            <a:r>
              <a:rPr lang="en-US" dirty="0">
                <a:solidFill>
                  <a:srgbClr val="000000"/>
                </a:solidFill>
              </a:rPr>
              <a:t> tau </a:t>
            </a:r>
            <a:r>
              <a:rPr lang="en-US" dirty="0" err="1">
                <a:solidFill>
                  <a:srgbClr val="000000"/>
                </a:solidFill>
              </a:rPr>
              <a:t>lawv</a:t>
            </a:r>
            <a:r>
              <a:rPr lang="en-US" dirty="0">
                <a:solidFill>
                  <a:srgbClr val="000000"/>
                </a:solidFill>
              </a:rPr>
              <a:t> </a:t>
            </a:r>
            <a:r>
              <a:rPr lang="en-US" dirty="0" err="1">
                <a:solidFill>
                  <a:srgbClr val="000000"/>
                </a:solidFill>
              </a:rPr>
              <a:t>hom</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lawm</a:t>
            </a:r>
            <a:r>
              <a:rPr lang="en-US" dirty="0">
                <a:solidFill>
                  <a:srgbClr val="000000"/>
                </a:solidFill>
              </a:rPr>
              <a:t> </a:t>
            </a:r>
            <a:r>
              <a:rPr lang="en-US" dirty="0" err="1">
                <a:solidFill>
                  <a:srgbClr val="000000"/>
                </a:solidFill>
              </a:rPr>
              <a:t>xwb</a:t>
            </a:r>
            <a:r>
              <a:rPr lang="en-US" dirty="0">
                <a:solidFill>
                  <a:srgbClr val="000000"/>
                </a:solidFill>
              </a:rPr>
              <a:t>.  </a:t>
            </a:r>
            <a:r>
              <a:rPr lang="en-US" dirty="0" err="1">
                <a:solidFill>
                  <a:srgbClr val="000000"/>
                </a:solidFill>
              </a:rPr>
              <a:t>Yog</a:t>
            </a:r>
            <a:r>
              <a:rPr lang="en-US" dirty="0">
                <a:solidFill>
                  <a:srgbClr val="000000"/>
                </a:solidFill>
              </a:rPr>
              <a:t> </a:t>
            </a:r>
            <a:r>
              <a:rPr lang="en-US" dirty="0" err="1">
                <a:solidFill>
                  <a:srgbClr val="000000"/>
                </a:solidFill>
              </a:rPr>
              <a:t>tias</a:t>
            </a:r>
            <a:r>
              <a:rPr lang="en-US" dirty="0">
                <a:solidFill>
                  <a:srgbClr val="000000"/>
                </a:solidFill>
              </a:rPr>
              <a:t> </a:t>
            </a:r>
            <a:r>
              <a:rPr lang="en-US" dirty="0" err="1">
                <a:solidFill>
                  <a:srgbClr val="000000"/>
                </a:solidFill>
              </a:rPr>
              <a:t>peb</a:t>
            </a:r>
            <a:r>
              <a:rPr lang="en-US" dirty="0">
                <a:solidFill>
                  <a:srgbClr val="000000"/>
                </a:solidFill>
              </a:rPr>
              <a:t> </a:t>
            </a:r>
            <a:r>
              <a:rPr lang="en-US" dirty="0" err="1">
                <a:solidFill>
                  <a:srgbClr val="000000"/>
                </a:solidFill>
              </a:rPr>
              <a:t>tsis</a:t>
            </a:r>
            <a:r>
              <a:rPr lang="en-US" dirty="0">
                <a:solidFill>
                  <a:srgbClr val="000000"/>
                </a:solidFill>
              </a:rPr>
              <a:t> </a:t>
            </a:r>
            <a:r>
              <a:rPr lang="en-US" dirty="0" err="1">
                <a:solidFill>
                  <a:srgbClr val="000000"/>
                </a:solidFill>
              </a:rPr>
              <a:t>xyuas</a:t>
            </a:r>
            <a:r>
              <a:rPr lang="en-US" dirty="0">
                <a:solidFill>
                  <a:srgbClr val="000000"/>
                </a:solidFill>
              </a:rPr>
              <a:t> zoo, </a:t>
            </a:r>
            <a:r>
              <a:rPr lang="en-US" dirty="0" err="1">
                <a:solidFill>
                  <a:srgbClr val="000000"/>
                </a:solidFill>
              </a:rPr>
              <a:t>cov</a:t>
            </a:r>
            <a:r>
              <a:rPr lang="en-US" dirty="0">
                <a:solidFill>
                  <a:srgbClr val="000000"/>
                </a:solidFill>
              </a:rPr>
              <a:t> </a:t>
            </a:r>
            <a:r>
              <a:rPr lang="en-US" dirty="0" err="1">
                <a:solidFill>
                  <a:srgbClr val="000000"/>
                </a:solidFill>
              </a:rPr>
              <a:t>tsev</a:t>
            </a:r>
            <a:r>
              <a:rPr lang="en-US" dirty="0">
                <a:solidFill>
                  <a:srgbClr val="000000"/>
                </a:solidFill>
              </a:rPr>
              <a:t> </a:t>
            </a:r>
            <a:r>
              <a:rPr lang="en-US" dirty="0" err="1">
                <a:solidFill>
                  <a:srgbClr val="000000"/>
                </a:solidFill>
              </a:rPr>
              <a:t>neeg</a:t>
            </a:r>
            <a:r>
              <a:rPr lang="en-US" dirty="0">
                <a:solidFill>
                  <a:srgbClr val="000000"/>
                </a:solidFill>
              </a:rPr>
              <a:t> </a:t>
            </a:r>
            <a:r>
              <a:rPr lang="en-US" dirty="0" err="1">
                <a:solidFill>
                  <a:srgbClr val="000000"/>
                </a:solidFill>
              </a:rPr>
              <a:t>cov</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yuav</a:t>
            </a:r>
            <a:r>
              <a:rPr lang="en-US" dirty="0">
                <a:solidFill>
                  <a:srgbClr val="000000"/>
                </a:solidFill>
              </a:rPr>
              <a:t> </a:t>
            </a:r>
            <a:r>
              <a:rPr lang="en-US" dirty="0" err="1">
                <a:solidFill>
                  <a:srgbClr val="000000"/>
                </a:solidFill>
              </a:rPr>
              <a:t>ploj</a:t>
            </a:r>
            <a:r>
              <a:rPr lang="en-US" dirty="0">
                <a:solidFill>
                  <a:srgbClr val="000000"/>
                </a:solidFill>
              </a:rPr>
              <a:t> </a:t>
            </a:r>
            <a:r>
              <a:rPr lang="en-US" dirty="0" err="1">
                <a:solidFill>
                  <a:srgbClr val="000000"/>
                </a:solidFill>
              </a:rPr>
              <a:t>mus</a:t>
            </a:r>
            <a:r>
              <a:rPr lang="en-US" dirty="0">
                <a:solidFill>
                  <a:srgbClr val="000000"/>
                </a:solidFill>
              </a:rPr>
              <a:t> </a:t>
            </a:r>
            <a:r>
              <a:rPr lang="en-US" dirty="0" err="1">
                <a:solidFill>
                  <a:srgbClr val="000000"/>
                </a:solidFill>
              </a:rPr>
              <a:t>lawm</a:t>
            </a:r>
            <a:r>
              <a:rPr lang="en-US" dirty="0">
                <a:solidFill>
                  <a:srgbClr val="000000"/>
                </a:solidFill>
              </a:rPr>
              <a:t> </a:t>
            </a:r>
            <a:r>
              <a:rPr lang="en-US" dirty="0" err="1">
                <a:solidFill>
                  <a:srgbClr val="000000"/>
                </a:solidFill>
              </a:rPr>
              <a:t>nyob</a:t>
            </a:r>
            <a:r>
              <a:rPr lang="en-US" dirty="0">
                <a:solidFill>
                  <a:srgbClr val="000000"/>
                </a:solidFill>
              </a:rPr>
              <a:t> </a:t>
            </a:r>
            <a:r>
              <a:rPr lang="en-US" dirty="0" err="1">
                <a:solidFill>
                  <a:srgbClr val="000000"/>
                </a:solidFill>
              </a:rPr>
              <a:t>rau</a:t>
            </a:r>
            <a:r>
              <a:rPr lang="en-US" dirty="0">
                <a:solidFill>
                  <a:srgbClr val="000000"/>
                </a:solidFill>
              </a:rPr>
              <a:t> </a:t>
            </a:r>
            <a:r>
              <a:rPr lang="en-US" dirty="0" err="1">
                <a:solidFill>
                  <a:srgbClr val="000000"/>
                </a:solidFill>
              </a:rPr>
              <a:t>tiam</a:t>
            </a:r>
            <a:r>
              <a:rPr lang="en-US" dirty="0">
                <a:solidFill>
                  <a:srgbClr val="000000"/>
                </a:solidFill>
              </a:rPr>
              <a:t> 3 </a:t>
            </a:r>
            <a:r>
              <a:rPr lang="en-US" dirty="0" err="1">
                <a:solidFill>
                  <a:srgbClr val="000000"/>
                </a:solidFill>
              </a:rPr>
              <a:t>thiab</a:t>
            </a:r>
            <a:r>
              <a:rPr lang="en-US" dirty="0">
                <a:solidFill>
                  <a:srgbClr val="000000"/>
                </a:solidFill>
              </a:rPr>
              <a:t> 4, </a:t>
            </a:r>
            <a:r>
              <a:rPr lang="en-US" dirty="0" err="1">
                <a:solidFill>
                  <a:srgbClr val="000000"/>
                </a:solidFill>
              </a:rPr>
              <a:t>qhia</a:t>
            </a:r>
            <a:r>
              <a:rPr lang="en-US" dirty="0">
                <a:solidFill>
                  <a:srgbClr val="000000"/>
                </a:solidFill>
              </a:rPr>
              <a:t> tau </a:t>
            </a:r>
            <a:r>
              <a:rPr lang="en-US" dirty="0" err="1">
                <a:solidFill>
                  <a:srgbClr val="000000"/>
                </a:solidFill>
              </a:rPr>
              <a:t>tias</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Askis</a:t>
            </a:r>
            <a:r>
              <a:rPr lang="en-US" dirty="0">
                <a:solidFill>
                  <a:srgbClr val="000000"/>
                </a:solidFill>
              </a:rPr>
              <a:t> </a:t>
            </a:r>
            <a:r>
              <a:rPr lang="en-US" dirty="0" err="1">
                <a:solidFill>
                  <a:srgbClr val="000000"/>
                </a:solidFill>
              </a:rPr>
              <a:t>muaj</a:t>
            </a:r>
            <a:r>
              <a:rPr lang="en-US" dirty="0">
                <a:solidFill>
                  <a:srgbClr val="000000"/>
                </a:solidFill>
              </a:rPr>
              <a:t> </a:t>
            </a:r>
            <a:r>
              <a:rPr lang="en-US" dirty="0" err="1">
                <a:solidFill>
                  <a:srgbClr val="000000"/>
                </a:solidFill>
              </a:rPr>
              <a:t>zog</a:t>
            </a:r>
            <a:r>
              <a:rPr lang="en-US" dirty="0">
                <a:solidFill>
                  <a:srgbClr val="000000"/>
                </a:solidFill>
              </a:rPr>
              <a:t> </a:t>
            </a:r>
            <a:r>
              <a:rPr lang="en-US" dirty="0" err="1">
                <a:solidFill>
                  <a:srgbClr val="000000"/>
                </a:solidFill>
              </a:rPr>
              <a:t>npaum</a:t>
            </a:r>
            <a:r>
              <a:rPr lang="en-US" dirty="0">
                <a:solidFill>
                  <a:srgbClr val="000000"/>
                </a:solidFill>
              </a:rPr>
              <a:t> li </a:t>
            </a:r>
            <a:r>
              <a:rPr lang="en-US" dirty="0" err="1">
                <a:solidFill>
                  <a:srgbClr val="000000"/>
                </a:solidFill>
              </a:rPr>
              <a:t>cas</a:t>
            </a:r>
            <a:r>
              <a:rPr lang="en-US" dirty="0">
                <a:solidFill>
                  <a:srgbClr val="000000"/>
                </a:solidFill>
              </a:rPr>
              <a:t>. </a:t>
            </a:r>
            <a:r>
              <a:rPr lang="en-US" i="1" dirty="0" err="1"/>
              <a:t>Nug</a:t>
            </a:r>
            <a:r>
              <a:rPr lang="en-US" i="1" dirty="0"/>
              <a:t> </a:t>
            </a:r>
            <a:r>
              <a:rPr lang="en-US" i="1" dirty="0" err="1"/>
              <a:t>thiab</a:t>
            </a:r>
            <a:r>
              <a:rPr lang="en-US" i="1" dirty="0"/>
              <a:t> </a:t>
            </a:r>
            <a:r>
              <a:rPr lang="en-US" i="1" dirty="0" err="1"/>
              <a:t>koj</a:t>
            </a:r>
            <a:r>
              <a:rPr lang="en-US" i="1" dirty="0"/>
              <a:t> </a:t>
            </a:r>
            <a:r>
              <a:rPr lang="en-US" i="1" dirty="0" err="1"/>
              <a:t>cov</a:t>
            </a:r>
            <a:r>
              <a:rPr lang="en-US" i="1" dirty="0"/>
              <a:t> </a:t>
            </a:r>
            <a:r>
              <a:rPr lang="en-US" i="1" dirty="0" err="1"/>
              <a:t>niam</a:t>
            </a:r>
            <a:r>
              <a:rPr lang="en-US" i="1" dirty="0"/>
              <a:t> </a:t>
            </a:r>
            <a:r>
              <a:rPr lang="en-US" i="1" dirty="0" err="1"/>
              <a:t>txiv</a:t>
            </a:r>
            <a:r>
              <a:rPr lang="en-US" i="1" dirty="0"/>
              <a:t> </a:t>
            </a:r>
            <a:r>
              <a:rPr lang="en-US" i="1" dirty="0" err="1"/>
              <a:t>tsa</a:t>
            </a:r>
            <a:r>
              <a:rPr lang="en-US" i="1" dirty="0"/>
              <a:t> </a:t>
            </a:r>
            <a:r>
              <a:rPr lang="en-US" i="1" dirty="0" err="1"/>
              <a:t>tes</a:t>
            </a:r>
            <a:r>
              <a:rPr lang="en-US" i="1" dirty="0"/>
              <a:t> </a:t>
            </a:r>
            <a:r>
              <a:rPr lang="en-US" i="1" dirty="0" err="1"/>
              <a:t>seb</a:t>
            </a:r>
            <a:r>
              <a:rPr lang="en-US" i="1" dirty="0"/>
              <a:t> </a:t>
            </a:r>
            <a:r>
              <a:rPr lang="en-US" i="1" dirty="0" err="1"/>
              <a:t>mauj</a:t>
            </a:r>
            <a:r>
              <a:rPr lang="en-US" i="1" dirty="0"/>
              <a:t> </a:t>
            </a:r>
            <a:r>
              <a:rPr lang="en-US" i="1" dirty="0" err="1"/>
              <a:t>puas</a:t>
            </a:r>
            <a:r>
              <a:rPr lang="en-US" i="1" dirty="0"/>
              <a:t> </a:t>
            </a:r>
            <a:r>
              <a:rPr lang="en-US" i="1" dirty="0" err="1"/>
              <a:t>tsawg</a:t>
            </a:r>
            <a:r>
              <a:rPr lang="en-US" i="1" dirty="0"/>
              <a:t> </a:t>
            </a:r>
            <a:r>
              <a:rPr lang="en-US" i="1" dirty="0" err="1"/>
              <a:t>leej</a:t>
            </a:r>
            <a:r>
              <a:rPr lang="en-US" i="1" dirty="0"/>
              <a:t> pom los </a:t>
            </a:r>
            <a:r>
              <a:rPr lang="en-US" i="1" dirty="0" err="1"/>
              <a:t>yog</a:t>
            </a:r>
            <a:r>
              <a:rPr lang="en-US" i="1" dirty="0"/>
              <a:t> </a:t>
            </a:r>
            <a:r>
              <a:rPr lang="en-US" i="1" dirty="0" err="1"/>
              <a:t>muaj</a:t>
            </a:r>
            <a:r>
              <a:rPr lang="en-US" i="1" dirty="0"/>
              <a:t> </a:t>
            </a:r>
            <a:r>
              <a:rPr lang="en-US" i="1" dirty="0" err="1"/>
              <a:t>ib</a:t>
            </a:r>
            <a:r>
              <a:rPr lang="en-US" i="1" dirty="0"/>
              <a:t> yam li no </a:t>
            </a:r>
            <a:r>
              <a:rPr lang="en-US" i="1" dirty="0" err="1"/>
              <a:t>nyob</a:t>
            </a:r>
            <a:r>
              <a:rPr lang="en-US" i="1" dirty="0"/>
              <a:t> </a:t>
            </a:r>
            <a:r>
              <a:rPr lang="en-US" i="1" dirty="0" err="1"/>
              <a:t>hauv</a:t>
            </a:r>
            <a:r>
              <a:rPr lang="en-US" i="1" dirty="0"/>
              <a:t> </a:t>
            </a:r>
            <a:r>
              <a:rPr lang="en-US" i="1" dirty="0" err="1"/>
              <a:t>nws</a:t>
            </a:r>
            <a:r>
              <a:rPr lang="en-US" i="1" dirty="0"/>
              <a:t> </a:t>
            </a:r>
            <a:r>
              <a:rPr lang="en-US" i="1" dirty="0" err="1"/>
              <a:t>lub</a:t>
            </a:r>
            <a:r>
              <a:rPr lang="en-US" i="1" dirty="0"/>
              <a:t> </a:t>
            </a:r>
            <a:r>
              <a:rPr lang="en-US" i="1" dirty="0" err="1"/>
              <a:t>neej</a:t>
            </a:r>
            <a:r>
              <a:rPr lang="en-US" i="1" dirty="0"/>
              <a:t>.</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en-US" b="0" dirty="0"/>
              <a:t>This chart shows that from 1990 to 2010, the percentage of Hmong home language speakers who speak “Only English at Home” has grown steadily from 2.6% to 4.6% to 7.9%.  This chart suggests that number will continue to grow if there is no effort to maintain the home language.</a:t>
            </a:r>
          </a:p>
          <a:p>
            <a:pPr marL="0" lvl="0" indent="0" algn="l" rtl="0">
              <a:spcBef>
                <a:spcPts val="0"/>
              </a:spcBef>
              <a:spcAft>
                <a:spcPts val="0"/>
              </a:spcAft>
              <a:buClr>
                <a:schemeClr val="dk1"/>
              </a:buClr>
              <a:buSzPts val="1100"/>
              <a:buFont typeface="Calibri"/>
              <a:buNone/>
            </a:pPr>
            <a:endParaRPr lang="en-US" b="0" dirty="0"/>
          </a:p>
          <a:p>
            <a:pPr marL="0" lvl="0" indent="0" algn="l" rtl="0">
              <a:spcBef>
                <a:spcPts val="0"/>
              </a:spcBef>
              <a:spcAft>
                <a:spcPts val="0"/>
              </a:spcAft>
              <a:buClr>
                <a:schemeClr val="dk1"/>
              </a:buClr>
              <a:buSzPts val="1100"/>
              <a:buFont typeface="Calibri"/>
              <a:buNone/>
            </a:pPr>
            <a:r>
              <a:rPr lang="en-US" b="0" dirty="0" err="1"/>
              <a:t>Daim</a:t>
            </a:r>
            <a:r>
              <a:rPr lang="en-US" b="0" dirty="0"/>
              <a:t> </a:t>
            </a:r>
            <a:r>
              <a:rPr lang="en-US" b="0" dirty="0" err="1"/>
              <a:t>ntawv</a:t>
            </a:r>
            <a:r>
              <a:rPr lang="en-US" b="0" dirty="0"/>
              <a:t> </a:t>
            </a:r>
            <a:r>
              <a:rPr lang="en-US" b="0" dirty="0" err="1"/>
              <a:t>teeb</a:t>
            </a:r>
            <a:r>
              <a:rPr lang="en-US" b="0" dirty="0"/>
              <a:t> </a:t>
            </a:r>
            <a:r>
              <a:rPr lang="en-US" b="0" dirty="0" err="1"/>
              <a:t>qhia</a:t>
            </a:r>
            <a:r>
              <a:rPr lang="en-US" b="0" dirty="0"/>
              <a:t> </a:t>
            </a:r>
            <a:r>
              <a:rPr lang="en-US" b="0" dirty="0" err="1"/>
              <a:t>neeg</a:t>
            </a:r>
            <a:r>
              <a:rPr lang="en-US" b="0" dirty="0"/>
              <a:t> </a:t>
            </a:r>
            <a:r>
              <a:rPr lang="en-US" b="0" dirty="0" err="1"/>
              <a:t>coob</a:t>
            </a:r>
            <a:r>
              <a:rPr lang="en-US" b="0" dirty="0"/>
              <a:t> </a:t>
            </a:r>
            <a:r>
              <a:rPr lang="en-US" b="0" dirty="0" err="1"/>
              <a:t>npaum</a:t>
            </a:r>
            <a:r>
              <a:rPr lang="en-US" b="0" dirty="0"/>
              <a:t> li </a:t>
            </a:r>
            <a:r>
              <a:rPr lang="en-US" b="0" dirty="0" err="1"/>
              <a:t>cas</a:t>
            </a:r>
            <a:r>
              <a:rPr lang="en-US" b="0" dirty="0"/>
              <a:t> no </a:t>
            </a:r>
            <a:r>
              <a:rPr lang="en-US" b="0" dirty="0" err="1"/>
              <a:t>thauv</a:t>
            </a:r>
            <a:r>
              <a:rPr lang="en-US" b="0" dirty="0"/>
              <a:t> </a:t>
            </a:r>
            <a:r>
              <a:rPr lang="en-US" b="0" dirty="0" err="1"/>
              <a:t>tawm</a:t>
            </a:r>
            <a:r>
              <a:rPr lang="en-US" b="0" dirty="0"/>
              <a:t> </a:t>
            </a:r>
            <a:r>
              <a:rPr lang="en-US" b="0" dirty="0" err="1"/>
              <a:t>qhia</a:t>
            </a:r>
            <a:r>
              <a:rPr lang="en-US" b="0" dirty="0"/>
              <a:t> </a:t>
            </a:r>
            <a:r>
              <a:rPr lang="en-US" b="0" dirty="0" err="1"/>
              <a:t>tias</a:t>
            </a:r>
            <a:r>
              <a:rPr lang="en-US" b="0" dirty="0"/>
              <a:t> </a:t>
            </a:r>
            <a:r>
              <a:rPr lang="en-US" b="0" dirty="0" err="1"/>
              <a:t>cov</a:t>
            </a:r>
            <a:r>
              <a:rPr lang="en-US" b="0" dirty="0"/>
              <a:t> </a:t>
            </a:r>
            <a:r>
              <a:rPr lang="en-US" b="0" dirty="0" err="1"/>
              <a:t>paub</a:t>
            </a:r>
            <a:r>
              <a:rPr lang="en-US" b="0" dirty="0"/>
              <a:t> </a:t>
            </a:r>
            <a:r>
              <a:rPr lang="en-US" b="0" dirty="0" err="1"/>
              <a:t>paub</a:t>
            </a:r>
            <a:r>
              <a:rPr lang="en-US" b="0" dirty="0"/>
              <a:t> </a:t>
            </a:r>
            <a:r>
              <a:rPr lang="en-US" b="0" dirty="0" err="1"/>
              <a:t>lus</a:t>
            </a:r>
            <a:r>
              <a:rPr lang="en-US" b="0" dirty="0"/>
              <a:t> </a:t>
            </a:r>
            <a:r>
              <a:rPr lang="en-US" b="0" dirty="0" err="1"/>
              <a:t>Hmoob</a:t>
            </a:r>
            <a:r>
              <a:rPr lang="en-US" b="0" dirty="0"/>
              <a:t> </a:t>
            </a:r>
            <a:r>
              <a:rPr lang="en-US" b="0" dirty="0" err="1"/>
              <a:t>uas</a:t>
            </a:r>
            <a:r>
              <a:rPr lang="en-US" b="0" dirty="0"/>
              <a:t> </a:t>
            </a:r>
            <a:r>
              <a:rPr lang="en-US" b="0" dirty="0" err="1"/>
              <a:t>yog</a:t>
            </a:r>
            <a:r>
              <a:rPr lang="en-US" b="0" dirty="0"/>
              <a:t> </a:t>
            </a:r>
            <a:r>
              <a:rPr lang="en-US" b="0" dirty="0" err="1"/>
              <a:t>neeg</a:t>
            </a:r>
            <a:r>
              <a:rPr lang="en-US" b="0" dirty="0"/>
              <a:t> </a:t>
            </a:r>
            <a:r>
              <a:rPr lang="en-US" b="0" dirty="0" err="1"/>
              <a:t>Hmoob</a:t>
            </a:r>
            <a:r>
              <a:rPr lang="en-US" b="0" dirty="0"/>
              <a:t> </a:t>
            </a:r>
            <a:r>
              <a:rPr lang="en-US" b="0" dirty="0" err="1"/>
              <a:t>ces</a:t>
            </a:r>
            <a:r>
              <a:rPr lang="en-US" b="0" dirty="0"/>
              <a:t> </a:t>
            </a:r>
            <a:r>
              <a:rPr lang="en-US" b="0" dirty="0" err="1"/>
              <a:t>tsawg</a:t>
            </a:r>
            <a:r>
              <a:rPr lang="en-US" b="0" dirty="0"/>
              <a:t> </a:t>
            </a:r>
            <a:r>
              <a:rPr lang="en-US" b="0" dirty="0" err="1"/>
              <a:t>zuj</a:t>
            </a:r>
            <a:r>
              <a:rPr lang="en-US" b="0" dirty="0"/>
              <a:t> </a:t>
            </a:r>
            <a:r>
              <a:rPr lang="en-US" b="0" dirty="0" err="1"/>
              <a:t>zus</a:t>
            </a:r>
            <a:r>
              <a:rPr lang="en-US" b="0" dirty="0"/>
              <a:t> </a:t>
            </a:r>
            <a:r>
              <a:rPr lang="en-US" b="0" dirty="0" err="1"/>
              <a:t>lawm</a:t>
            </a:r>
            <a:endParaRPr b="0" dirty="0"/>
          </a:p>
          <a:p>
            <a:pPr marL="0" lvl="0" indent="0" algn="l" rtl="0">
              <a:spcBef>
                <a:spcPts val="0"/>
              </a:spcBef>
              <a:spcAft>
                <a:spcPts val="0"/>
              </a:spcAft>
              <a:buClr>
                <a:schemeClr val="dk1"/>
              </a:buClr>
              <a:buSzPts val="1100"/>
              <a:buFont typeface="Calibri"/>
              <a:buNone/>
            </a:pPr>
            <a:r>
              <a:rPr lang="en-US" b="0" i="1" dirty="0" err="1"/>
              <a:t>Qhia</a:t>
            </a:r>
            <a:r>
              <a:rPr lang="en-US" b="0" i="1" dirty="0"/>
              <a:t> </a:t>
            </a:r>
            <a:r>
              <a:rPr lang="en-US" b="0" i="1" dirty="0" err="1"/>
              <a:t>txoj</a:t>
            </a:r>
            <a:r>
              <a:rPr lang="en-US" b="0" i="1" dirty="0"/>
              <a:t> </a:t>
            </a:r>
            <a:r>
              <a:rPr lang="en-US" b="0" i="1" dirty="0" err="1"/>
              <a:t>kab</a:t>
            </a:r>
            <a:r>
              <a:rPr lang="en-US" b="0" i="1" dirty="0"/>
              <a:t> </a:t>
            </a:r>
            <a:r>
              <a:rPr lang="en-US" b="0" i="1" dirty="0" err="1"/>
              <a:t>hais</a:t>
            </a:r>
            <a:r>
              <a:rPr lang="en-US" b="0" i="1" dirty="0"/>
              <a:t> </a:t>
            </a:r>
            <a:r>
              <a:rPr lang="en-US" b="0" i="1" dirty="0" err="1"/>
              <a:t>lus</a:t>
            </a:r>
            <a:r>
              <a:rPr lang="en-US" b="0" i="1" dirty="0"/>
              <a:t> </a:t>
            </a:r>
            <a:r>
              <a:rPr lang="en-US" b="0" i="1" dirty="0" err="1"/>
              <a:t>Hmoob</a:t>
            </a:r>
            <a:r>
              <a:rPr lang="en-US" b="0" i="1" dirty="0"/>
              <a:t> </a:t>
            </a:r>
            <a:r>
              <a:rPr lang="en-US" b="0" i="1" dirty="0" err="1"/>
              <a:t>rau</a:t>
            </a:r>
            <a:r>
              <a:rPr lang="en-US" b="0" i="1" dirty="0"/>
              <a:t> </a:t>
            </a:r>
            <a:r>
              <a:rPr lang="en-US" b="0" i="1" dirty="0" err="1"/>
              <a:t>cov</a:t>
            </a:r>
            <a:r>
              <a:rPr lang="en-US" b="0" i="1" dirty="0"/>
              <a:t> </a:t>
            </a:r>
            <a:r>
              <a:rPr lang="en-US" b="0" i="1" dirty="0" err="1"/>
              <a:t>niam</a:t>
            </a:r>
            <a:r>
              <a:rPr lang="en-US" b="0" i="1" dirty="0"/>
              <a:t> </a:t>
            </a:r>
            <a:r>
              <a:rPr lang="en-US" b="0" i="1" dirty="0" err="1"/>
              <a:t>txiv</a:t>
            </a:r>
            <a:r>
              <a:rPr lang="en-US" b="0" i="1" dirty="0"/>
              <a:t> </a:t>
            </a:r>
            <a:r>
              <a:rPr lang="en-US" b="0" i="1" dirty="0" err="1"/>
              <a:t>paub</a:t>
            </a:r>
            <a:r>
              <a:rPr lang="en-US" b="0" i="1" dirty="0"/>
              <a:t>  </a:t>
            </a:r>
            <a:r>
              <a:rPr lang="en-US" b="0" i="1" dirty="0" err="1"/>
              <a:t>tias</a:t>
            </a:r>
            <a:r>
              <a:rPr lang="en-US" b="0" i="1" dirty="0"/>
              <a:t> </a:t>
            </a:r>
            <a:r>
              <a:rPr lang="en-US" b="0" i="1" dirty="0" err="1"/>
              <a:t>lub</a:t>
            </a:r>
            <a:r>
              <a:rPr lang="en-US" b="0" i="1" dirty="0"/>
              <a:t> </a:t>
            </a:r>
            <a:r>
              <a:rPr lang="en-US" b="0" i="1" dirty="0" err="1"/>
              <a:t>sij</a:t>
            </a:r>
            <a:r>
              <a:rPr lang="en-US" b="0" i="1" dirty="0"/>
              <a:t> </a:t>
            </a:r>
            <a:r>
              <a:rPr lang="en-US" b="0" i="1" dirty="0" err="1"/>
              <a:t>hawm</a:t>
            </a:r>
            <a:r>
              <a:rPr lang="en-US" b="0" i="1" dirty="0"/>
              <a:t> </a:t>
            </a:r>
            <a:r>
              <a:rPr lang="en-US" b="0" i="1" dirty="0" err="1"/>
              <a:t>ntev</a:t>
            </a:r>
            <a:r>
              <a:rPr lang="en-US" b="0" i="1" dirty="0"/>
              <a:t> </a:t>
            </a:r>
            <a:r>
              <a:rPr lang="en-US" b="0" i="1" dirty="0" err="1"/>
              <a:t>zuj</a:t>
            </a:r>
            <a:r>
              <a:rPr lang="en-US" b="0" i="1" dirty="0"/>
              <a:t> </a:t>
            </a:r>
            <a:r>
              <a:rPr lang="en-US" b="0" i="1" dirty="0" err="1"/>
              <a:t>zus</a:t>
            </a:r>
            <a:r>
              <a:rPr lang="en-US" b="0" i="1" dirty="0"/>
              <a:t> </a:t>
            </a:r>
            <a:r>
              <a:rPr lang="en-US" b="0" i="1" dirty="0" err="1"/>
              <a:t>mus</a:t>
            </a:r>
            <a:r>
              <a:rPr lang="en-US" b="0" i="1" dirty="0"/>
              <a:t> </a:t>
            </a:r>
            <a:r>
              <a:rPr lang="en-US" b="0" i="1" dirty="0" err="1"/>
              <a:t>ces</a:t>
            </a:r>
            <a:r>
              <a:rPr lang="en-US" b="0" i="1" dirty="0"/>
              <a:t> </a:t>
            </a:r>
            <a:r>
              <a:rPr lang="en-US" b="0" i="1" dirty="0" err="1"/>
              <a:t>lus</a:t>
            </a:r>
            <a:r>
              <a:rPr lang="en-US" b="0" i="1" dirty="0"/>
              <a:t> </a:t>
            </a:r>
            <a:r>
              <a:rPr lang="en-US" b="0" i="1" dirty="0" err="1"/>
              <a:t>Askiv</a:t>
            </a:r>
            <a:r>
              <a:rPr lang="en-US" b="0" i="1" dirty="0"/>
              <a:t> </a:t>
            </a:r>
            <a:r>
              <a:rPr lang="en-US" b="0" i="1" dirty="0" err="1"/>
              <a:t>yuav</a:t>
            </a:r>
            <a:r>
              <a:rPr lang="en-US" b="0" i="1" dirty="0"/>
              <a:t> </a:t>
            </a:r>
            <a:r>
              <a:rPr lang="en-US" b="0" i="1" dirty="0" err="1"/>
              <a:t>yog</a:t>
            </a:r>
            <a:r>
              <a:rPr lang="en-US" b="0" i="1" dirty="0"/>
              <a:t> </a:t>
            </a:r>
            <a:r>
              <a:rPr lang="en-US" b="0" i="1" dirty="0" err="1"/>
              <a:t>hom</a:t>
            </a:r>
            <a:r>
              <a:rPr lang="en-US" b="0" i="1" dirty="0"/>
              <a:t> </a:t>
            </a:r>
            <a:r>
              <a:rPr lang="en-US" b="0" i="1" dirty="0" err="1"/>
              <a:t>lus</a:t>
            </a:r>
            <a:r>
              <a:rPr lang="en-US" b="0" i="1" dirty="0"/>
              <a:t> </a:t>
            </a:r>
            <a:r>
              <a:rPr lang="en-US" b="0" i="1" dirty="0" err="1"/>
              <a:t>hais</a:t>
            </a:r>
            <a:r>
              <a:rPr lang="en-US" b="0" i="1" dirty="0"/>
              <a:t> </a:t>
            </a:r>
            <a:r>
              <a:rPr lang="en-US" b="0" i="1" dirty="0" err="1"/>
              <a:t>rau</a:t>
            </a:r>
            <a:r>
              <a:rPr lang="en-US" b="0" i="1" dirty="0"/>
              <a:t> </a:t>
            </a:r>
            <a:r>
              <a:rPr lang="en-US" b="0" i="1" dirty="0" err="1"/>
              <a:t>hauv</a:t>
            </a:r>
            <a:r>
              <a:rPr lang="en-US" b="0" i="1" dirty="0"/>
              <a:t> </a:t>
            </a:r>
            <a:r>
              <a:rPr lang="en-US" b="0" i="1" dirty="0" err="1"/>
              <a:t>vaj</a:t>
            </a:r>
            <a:r>
              <a:rPr lang="en-US" b="0" i="1" dirty="0"/>
              <a:t> </a:t>
            </a:r>
            <a:r>
              <a:rPr lang="en-US" b="0" i="1" dirty="0" err="1"/>
              <a:t>hauv</a:t>
            </a:r>
            <a:r>
              <a:rPr lang="en-US" b="0" i="1" dirty="0"/>
              <a:t> </a:t>
            </a:r>
            <a:r>
              <a:rPr lang="en-US" b="0" i="1" dirty="0" err="1"/>
              <a:t>tsev</a:t>
            </a:r>
            <a:r>
              <a:rPr lang="en-US" b="0" i="1" dirty="0"/>
              <a:t> </a:t>
            </a:r>
            <a:r>
              <a:rPr lang="en-US" b="0" i="1" dirty="0" err="1"/>
              <a:t>thiab</a:t>
            </a:r>
            <a:r>
              <a:rPr lang="en-US" b="0" i="1" dirty="0"/>
              <a:t> </a:t>
            </a:r>
            <a:r>
              <a:rPr lang="en-US" b="0" i="1" dirty="0" err="1"/>
              <a:t>Hmoob</a:t>
            </a:r>
            <a:r>
              <a:rPr lang="en-US" b="0" i="1" dirty="0"/>
              <a:t> </a:t>
            </a:r>
            <a:r>
              <a:rPr lang="en-US" b="0" i="1" dirty="0" err="1"/>
              <a:t>yuav</a:t>
            </a:r>
            <a:r>
              <a:rPr lang="en-US" b="0" i="1" dirty="0"/>
              <a:t> </a:t>
            </a:r>
            <a:r>
              <a:rPr lang="en-US" b="0" i="1" dirty="0" err="1"/>
              <a:t>paub</a:t>
            </a:r>
            <a:r>
              <a:rPr lang="en-US" b="0" i="1" dirty="0"/>
              <a:t> </a:t>
            </a:r>
            <a:r>
              <a:rPr lang="en-US" b="0" i="1" dirty="0" err="1"/>
              <a:t>lus</a:t>
            </a:r>
            <a:r>
              <a:rPr lang="en-US" b="0" i="1" dirty="0"/>
              <a:t> </a:t>
            </a:r>
            <a:r>
              <a:rPr lang="en-US" b="0" i="1" dirty="0" err="1"/>
              <a:t>Askiv</a:t>
            </a:r>
            <a:r>
              <a:rPr lang="en-US" b="0" i="1" dirty="0"/>
              <a:t> zoo </a:t>
            </a:r>
            <a:r>
              <a:rPr lang="en-US" b="0" i="1" dirty="0" err="1"/>
              <a:t>zuj</a:t>
            </a:r>
            <a:r>
              <a:rPr lang="en-US" b="0" i="1" dirty="0"/>
              <a:t> </a:t>
            </a:r>
            <a:r>
              <a:rPr lang="en-US" b="0" i="1" dirty="0" err="1"/>
              <a:t>zu</a:t>
            </a:r>
            <a:r>
              <a:rPr lang="en-US" b="0" i="1" dirty="0"/>
              <a:t> </a:t>
            </a:r>
            <a:r>
              <a:rPr lang="en-US" b="0" i="1" dirty="0" err="1"/>
              <a:t>tuaj</a:t>
            </a:r>
            <a:r>
              <a:rPr lang="en-US" b="0" i="1" dirty="0"/>
              <a:t> </a:t>
            </a:r>
            <a:r>
              <a:rPr lang="en-US" b="0" i="1" dirty="0" err="1"/>
              <a:t>lawm</a:t>
            </a:r>
            <a:r>
              <a:rPr lang="en-US" b="0" i="1" dirty="0"/>
              <a:t>.  </a:t>
            </a:r>
            <a:r>
              <a:rPr lang="en-US" b="0" dirty="0" err="1"/>
              <a:t>Thaum</a:t>
            </a:r>
            <a:r>
              <a:rPr lang="en-US" b="0" dirty="0"/>
              <a:t> </a:t>
            </a:r>
            <a:r>
              <a:rPr lang="en-US" b="0" dirty="0" err="1"/>
              <a:t>cov</a:t>
            </a:r>
            <a:r>
              <a:rPr lang="en-US" b="0" dirty="0"/>
              <a:t> </a:t>
            </a:r>
            <a:r>
              <a:rPr lang="en-US" b="0" dirty="0" err="1"/>
              <a:t>Hmoob</a:t>
            </a:r>
            <a:r>
              <a:rPr lang="en-US" b="0" dirty="0"/>
              <a:t> </a:t>
            </a:r>
            <a:r>
              <a:rPr lang="en-US" b="0" dirty="0" err="1"/>
              <a:t>paub</a:t>
            </a:r>
            <a:r>
              <a:rPr lang="en-US" b="0" dirty="0"/>
              <a:t> </a:t>
            </a:r>
            <a:r>
              <a:rPr lang="en-US" b="0" dirty="0" err="1"/>
              <a:t>lus</a:t>
            </a:r>
            <a:r>
              <a:rPr lang="en-US" b="0" dirty="0"/>
              <a:t> </a:t>
            </a:r>
            <a:r>
              <a:rPr lang="en-US" b="0" dirty="0" err="1"/>
              <a:t>Askiv</a:t>
            </a:r>
            <a:r>
              <a:rPr lang="en-US" b="0" dirty="0"/>
              <a:t> zoo </a:t>
            </a:r>
            <a:r>
              <a:rPr lang="en-US" b="0" dirty="0" err="1"/>
              <a:t>coob</a:t>
            </a:r>
            <a:r>
              <a:rPr lang="en-US" b="0" dirty="0"/>
              <a:t> </a:t>
            </a:r>
            <a:r>
              <a:rPr lang="en-US" b="0" dirty="0" err="1"/>
              <a:t>zuj</a:t>
            </a:r>
            <a:r>
              <a:rPr lang="en-US" b="0" dirty="0"/>
              <a:t> </a:t>
            </a:r>
            <a:r>
              <a:rPr lang="en-US" b="0" dirty="0" err="1"/>
              <a:t>zus</a:t>
            </a:r>
            <a:r>
              <a:rPr lang="en-US" b="0" dirty="0"/>
              <a:t> </a:t>
            </a:r>
            <a:r>
              <a:rPr lang="en-US" b="0" dirty="0" err="1"/>
              <a:t>tuaj</a:t>
            </a:r>
            <a:r>
              <a:rPr lang="en-US" b="0" dirty="0"/>
              <a:t> </a:t>
            </a:r>
            <a:r>
              <a:rPr lang="en-US" b="0" dirty="0" err="1"/>
              <a:t>lawm</a:t>
            </a:r>
            <a:r>
              <a:rPr lang="en-US" b="0" dirty="0"/>
              <a:t>, </a:t>
            </a:r>
            <a:r>
              <a:rPr lang="en-US" b="0" dirty="0" err="1"/>
              <a:t>yuav</a:t>
            </a:r>
            <a:r>
              <a:rPr lang="en-US" b="0" dirty="0"/>
              <a:t> </a:t>
            </a:r>
            <a:r>
              <a:rPr lang="en-US" b="0" dirty="0" err="1"/>
              <a:t>nyuaj</a:t>
            </a:r>
            <a:r>
              <a:rPr lang="en-US" b="0" dirty="0"/>
              <a:t> </a:t>
            </a:r>
            <a:r>
              <a:rPr lang="en-US" b="0" dirty="0" err="1"/>
              <a:t>zuj</a:t>
            </a:r>
            <a:r>
              <a:rPr lang="en-US" b="0" dirty="0"/>
              <a:t> </a:t>
            </a:r>
            <a:r>
              <a:rPr lang="en-US" b="0" dirty="0" err="1"/>
              <a:t>zus</a:t>
            </a:r>
            <a:r>
              <a:rPr lang="en-US" b="0" dirty="0"/>
              <a:t> </a:t>
            </a:r>
            <a:r>
              <a:rPr lang="en-US" b="0" dirty="0" err="1"/>
              <a:t>khaws</a:t>
            </a:r>
            <a:r>
              <a:rPr lang="en-US" b="0" dirty="0"/>
              <a:t> </a:t>
            </a:r>
            <a:r>
              <a:rPr lang="en-US" b="0" dirty="0" err="1"/>
              <a:t>thiab</a:t>
            </a:r>
            <a:r>
              <a:rPr lang="en-US" b="0" dirty="0"/>
              <a:t> </a:t>
            </a:r>
            <a:r>
              <a:rPr lang="en-US" b="0" dirty="0" err="1"/>
              <a:t>tuav</a:t>
            </a:r>
            <a:r>
              <a:rPr lang="en-US" b="0" dirty="0"/>
              <a:t> </a:t>
            </a:r>
            <a:r>
              <a:rPr lang="en-US" b="0" dirty="0" err="1"/>
              <a:t>lus</a:t>
            </a:r>
            <a:r>
              <a:rPr lang="en-US" b="0" dirty="0"/>
              <a:t> </a:t>
            </a:r>
            <a:r>
              <a:rPr lang="en-US" b="0" dirty="0" err="1"/>
              <a:t>Hmoob</a:t>
            </a:r>
            <a:r>
              <a:rPr lang="en-US" b="0" dirty="0"/>
              <a:t> </a:t>
            </a:r>
            <a:r>
              <a:rPr lang="en-US" b="0" dirty="0" err="1"/>
              <a:t>rau</a:t>
            </a:r>
            <a:r>
              <a:rPr lang="en-US" b="0" dirty="0"/>
              <a:t> </a:t>
            </a:r>
            <a:r>
              <a:rPr lang="en-US" b="0" dirty="0" err="1"/>
              <a:t>hauv</a:t>
            </a:r>
            <a:r>
              <a:rPr lang="en-US" b="0" dirty="0"/>
              <a:t> </a:t>
            </a:r>
            <a:r>
              <a:rPr lang="en-US" b="0" dirty="0" err="1"/>
              <a:t>lub</a:t>
            </a:r>
            <a:r>
              <a:rPr lang="en-US" b="0" dirty="0"/>
              <a:t> </a:t>
            </a:r>
            <a:r>
              <a:rPr lang="en-US" b="0" dirty="0" err="1"/>
              <a:t>vaj</a:t>
            </a:r>
            <a:r>
              <a:rPr lang="en-US" b="0" dirty="0"/>
              <a:t> </a:t>
            </a:r>
            <a:r>
              <a:rPr lang="en-US" b="0" dirty="0" err="1"/>
              <a:t>hauv</a:t>
            </a:r>
            <a:r>
              <a:rPr lang="en-US" b="0" dirty="0"/>
              <a:t> </a:t>
            </a:r>
            <a:r>
              <a:rPr lang="en-US" b="0" dirty="0" err="1"/>
              <a:t>tsev</a:t>
            </a:r>
            <a:r>
              <a:rPr lang="en-US" b="0" dirty="0"/>
              <a:t> </a:t>
            </a:r>
            <a:r>
              <a:rPr lang="en-US" b="0" dirty="0" err="1"/>
              <a:t>lawm</a:t>
            </a:r>
            <a:r>
              <a:rPr lang="en-US" b="0" dirty="0"/>
              <a:t>.</a:t>
            </a:r>
            <a:endParaRPr b="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49057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lvl="0">
              <a:spcBef>
                <a:spcPts val="0"/>
              </a:spcBef>
              <a:buNone/>
            </a:pPr>
            <a:r>
              <a:rPr lang="en" dirty="0"/>
              <a:t>If you are an English home language parent, you have different challenges.  D</a:t>
            </a:r>
            <a:r>
              <a:rPr lang="en" baseline="0" dirty="0"/>
              <a:t>espite the tremendous growth in Dual Language and Immersion programs over the last 45 years, you are still swimming against the tide.  Most Americans - who could include your family, friends and coworkers - don’t know about, don’t understand or don’t agree with DLI education and you may </a:t>
            </a:r>
            <a:r>
              <a:rPr lang="en-US" baseline="0" dirty="0"/>
              <a:t>be criticized </a:t>
            </a:r>
            <a:r>
              <a:rPr lang="en" baseline="0" dirty="0"/>
              <a:t>for the choice you made.</a:t>
            </a:r>
            <a:r>
              <a:rPr lang="en" dirty="0"/>
              <a:t>  </a:t>
            </a:r>
            <a:r>
              <a:rPr lang="en" b="0" dirty="0"/>
              <a:t>Your</a:t>
            </a:r>
            <a:r>
              <a:rPr lang="en" b="0" baseline="0" dirty="0"/>
              <a:t> child will also have a harder time developing high levels of proficiency without additional exposure to the second language.</a:t>
            </a:r>
            <a:endParaRPr lang="en-US" b="0" dirty="0"/>
          </a:p>
          <a:p>
            <a:pPr lvl="0">
              <a:spcBef>
                <a:spcPts val="0"/>
              </a:spcBef>
              <a:buNone/>
            </a:pPr>
            <a:endParaRPr lang="en-US" dirty="0"/>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dirty="0" err="1">
                <a:solidFill>
                  <a:srgbClr val="000000"/>
                </a:solidFill>
              </a:rPr>
              <a:t>Yog</a:t>
            </a:r>
            <a:r>
              <a:rPr lang="en-US" dirty="0">
                <a:solidFill>
                  <a:srgbClr val="000000"/>
                </a:solidFill>
              </a:rPr>
              <a:t> </a:t>
            </a:r>
            <a:r>
              <a:rPr lang="en-US" dirty="0" err="1">
                <a:solidFill>
                  <a:srgbClr val="000000"/>
                </a:solidFill>
              </a:rPr>
              <a:t>tias</a:t>
            </a:r>
            <a:r>
              <a:rPr lang="en-US" dirty="0">
                <a:solidFill>
                  <a:srgbClr val="000000"/>
                </a:solidFill>
              </a:rPr>
              <a:t> </a:t>
            </a:r>
            <a:r>
              <a:rPr lang="en-US" dirty="0" err="1">
                <a:solidFill>
                  <a:srgbClr val="000000"/>
                </a:solidFill>
              </a:rPr>
              <a:t>koj</a:t>
            </a:r>
            <a:r>
              <a:rPr lang="en-US" dirty="0">
                <a:solidFill>
                  <a:srgbClr val="000000"/>
                </a:solidFill>
              </a:rPr>
              <a:t> </a:t>
            </a:r>
            <a:r>
              <a:rPr lang="en-US" dirty="0" err="1">
                <a:solidFill>
                  <a:srgbClr val="000000"/>
                </a:solidFill>
              </a:rPr>
              <a:t>yog</a:t>
            </a:r>
            <a:r>
              <a:rPr lang="en-US" dirty="0">
                <a:solidFill>
                  <a:srgbClr val="000000"/>
                </a:solidFill>
              </a:rPr>
              <a:t> </a:t>
            </a:r>
            <a:r>
              <a:rPr lang="en-US" dirty="0" err="1">
                <a:solidFill>
                  <a:srgbClr val="000000"/>
                </a:solidFill>
              </a:rPr>
              <a:t>ib</a:t>
            </a:r>
            <a:r>
              <a:rPr lang="en-US" dirty="0">
                <a:solidFill>
                  <a:srgbClr val="000000"/>
                </a:solidFill>
              </a:rPr>
              <a:t> tug </a:t>
            </a:r>
            <a:r>
              <a:rPr lang="en-US" dirty="0" err="1">
                <a:solidFill>
                  <a:srgbClr val="000000"/>
                </a:solidFill>
              </a:rPr>
              <a:t>niam</a:t>
            </a:r>
            <a:r>
              <a:rPr lang="en-US" dirty="0">
                <a:solidFill>
                  <a:srgbClr val="000000"/>
                </a:solidFill>
              </a:rPr>
              <a:t> </a:t>
            </a:r>
            <a:r>
              <a:rPr lang="en-US" dirty="0" err="1">
                <a:solidFill>
                  <a:srgbClr val="000000"/>
                </a:solidFill>
              </a:rPr>
              <a:t>txiv</a:t>
            </a:r>
            <a:r>
              <a:rPr lang="en-US" dirty="0">
                <a:solidFill>
                  <a:srgbClr val="000000"/>
                </a:solidFill>
              </a:rPr>
              <a:t> </a:t>
            </a:r>
            <a:r>
              <a:rPr lang="en-US" dirty="0" err="1">
                <a:solidFill>
                  <a:srgbClr val="000000"/>
                </a:solidFill>
              </a:rPr>
              <a:t>hais</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Askiv</a:t>
            </a:r>
            <a:r>
              <a:rPr lang="en-US" dirty="0">
                <a:solidFill>
                  <a:srgbClr val="000000"/>
                </a:solidFill>
              </a:rPr>
              <a:t> </a:t>
            </a:r>
            <a:r>
              <a:rPr lang="en-US" dirty="0" err="1">
                <a:solidFill>
                  <a:srgbClr val="000000"/>
                </a:solidFill>
              </a:rPr>
              <a:t>hauv</a:t>
            </a:r>
            <a:r>
              <a:rPr lang="en-US" dirty="0">
                <a:solidFill>
                  <a:srgbClr val="000000"/>
                </a:solidFill>
              </a:rPr>
              <a:t> </a:t>
            </a:r>
            <a:r>
              <a:rPr lang="en-US" dirty="0" err="1">
                <a:solidFill>
                  <a:srgbClr val="000000"/>
                </a:solidFill>
              </a:rPr>
              <a:t>koj</a:t>
            </a:r>
            <a:r>
              <a:rPr lang="en-US" dirty="0">
                <a:solidFill>
                  <a:srgbClr val="000000"/>
                </a:solidFill>
              </a:rPr>
              <a:t> </a:t>
            </a:r>
            <a:r>
              <a:rPr lang="en-US" dirty="0" err="1">
                <a:solidFill>
                  <a:srgbClr val="000000"/>
                </a:solidFill>
              </a:rPr>
              <a:t>lub</a:t>
            </a:r>
            <a:r>
              <a:rPr lang="en-US" dirty="0">
                <a:solidFill>
                  <a:srgbClr val="000000"/>
                </a:solidFill>
              </a:rPr>
              <a:t> </a:t>
            </a:r>
            <a:r>
              <a:rPr lang="en-US" dirty="0" err="1">
                <a:solidFill>
                  <a:srgbClr val="000000"/>
                </a:solidFill>
              </a:rPr>
              <a:t>tsev</a:t>
            </a:r>
            <a:r>
              <a:rPr lang="en-US" dirty="0">
                <a:solidFill>
                  <a:srgbClr val="000000"/>
                </a:solidFill>
              </a:rPr>
              <a:t>, </a:t>
            </a:r>
            <a:r>
              <a:rPr lang="en-US" dirty="0" err="1">
                <a:solidFill>
                  <a:srgbClr val="000000"/>
                </a:solidFill>
              </a:rPr>
              <a:t>koj</a:t>
            </a:r>
            <a:r>
              <a:rPr lang="en-US" dirty="0">
                <a:solidFill>
                  <a:srgbClr val="000000"/>
                </a:solidFill>
              </a:rPr>
              <a:t> </a:t>
            </a:r>
            <a:r>
              <a:rPr lang="en-US" dirty="0" err="1">
                <a:solidFill>
                  <a:srgbClr val="000000"/>
                </a:solidFill>
              </a:rPr>
              <a:t>muaj</a:t>
            </a:r>
            <a:r>
              <a:rPr lang="en-US" dirty="0">
                <a:solidFill>
                  <a:srgbClr val="000000"/>
                </a:solidFill>
              </a:rPr>
              <a:t> </a:t>
            </a:r>
            <a:r>
              <a:rPr lang="en-US" dirty="0" err="1">
                <a:solidFill>
                  <a:srgbClr val="000000"/>
                </a:solidFill>
              </a:rPr>
              <a:t>lwm</a:t>
            </a:r>
            <a:r>
              <a:rPr lang="en-US" dirty="0">
                <a:solidFill>
                  <a:srgbClr val="000000"/>
                </a:solidFill>
              </a:rPr>
              <a:t> yam </a:t>
            </a:r>
            <a:r>
              <a:rPr lang="en-US" dirty="0" err="1">
                <a:solidFill>
                  <a:srgbClr val="000000"/>
                </a:solidFill>
              </a:rPr>
              <a:t>kev</a:t>
            </a:r>
            <a:r>
              <a:rPr lang="en-US" dirty="0">
                <a:solidFill>
                  <a:srgbClr val="000000"/>
                </a:solidFill>
              </a:rPr>
              <a:t> </a:t>
            </a:r>
            <a:r>
              <a:rPr lang="en-US" dirty="0" err="1">
                <a:solidFill>
                  <a:srgbClr val="000000"/>
                </a:solidFill>
              </a:rPr>
              <a:t>cov</a:t>
            </a:r>
            <a:r>
              <a:rPr lang="en-US" dirty="0">
                <a:solidFill>
                  <a:srgbClr val="000000"/>
                </a:solidFill>
              </a:rPr>
              <a:t> </a:t>
            </a:r>
            <a:r>
              <a:rPr lang="en-US" dirty="0" err="1">
                <a:solidFill>
                  <a:srgbClr val="000000"/>
                </a:solidFill>
              </a:rPr>
              <a:t>nyom</a:t>
            </a:r>
            <a:r>
              <a:rPr lang="en-US" dirty="0">
                <a:solidFill>
                  <a:srgbClr val="000000"/>
                </a:solidFill>
              </a:rPr>
              <a:t>.  </a:t>
            </a:r>
            <a:r>
              <a:rPr lang="en-US" dirty="0" err="1">
                <a:solidFill>
                  <a:srgbClr val="000000"/>
                </a:solidFill>
              </a:rPr>
              <a:t>Koj</a:t>
            </a:r>
            <a:r>
              <a:rPr lang="en-US" dirty="0">
                <a:solidFill>
                  <a:srgbClr val="000000"/>
                </a:solidFill>
              </a:rPr>
              <a:t> </a:t>
            </a:r>
            <a:r>
              <a:rPr lang="en-US" dirty="0" err="1">
                <a:solidFill>
                  <a:srgbClr val="000000"/>
                </a:solidFill>
              </a:rPr>
              <a:t>tus</a:t>
            </a:r>
            <a:r>
              <a:rPr lang="en-US" dirty="0">
                <a:solidFill>
                  <a:srgbClr val="000000"/>
                </a:solidFill>
              </a:rPr>
              <a:t> me </a:t>
            </a:r>
            <a:r>
              <a:rPr lang="en-US" dirty="0" err="1">
                <a:solidFill>
                  <a:srgbClr val="000000"/>
                </a:solidFill>
              </a:rPr>
              <a:t>nyuam</a:t>
            </a:r>
            <a:r>
              <a:rPr lang="en-US" dirty="0">
                <a:solidFill>
                  <a:srgbClr val="000000"/>
                </a:solidFill>
              </a:rPr>
              <a:t> </a:t>
            </a:r>
            <a:r>
              <a:rPr lang="en-US" dirty="0" err="1">
                <a:solidFill>
                  <a:srgbClr val="000000"/>
                </a:solidFill>
              </a:rPr>
              <a:t>lub</a:t>
            </a:r>
            <a:r>
              <a:rPr lang="en-US" dirty="0">
                <a:solidFill>
                  <a:srgbClr val="000000"/>
                </a:solidFill>
              </a:rPr>
              <a:t> </a:t>
            </a:r>
            <a:r>
              <a:rPr lang="en-US" dirty="0" err="1">
                <a:solidFill>
                  <a:srgbClr val="000000"/>
                </a:solidFill>
              </a:rPr>
              <a:t>sij</a:t>
            </a:r>
            <a:r>
              <a:rPr lang="en-US" dirty="0">
                <a:solidFill>
                  <a:srgbClr val="000000"/>
                </a:solidFill>
              </a:rPr>
              <a:t> </a:t>
            </a:r>
            <a:r>
              <a:rPr lang="en-US" dirty="0" err="1">
                <a:solidFill>
                  <a:srgbClr val="000000"/>
                </a:solidFill>
              </a:rPr>
              <a:t>hawm</a:t>
            </a:r>
            <a:r>
              <a:rPr lang="en-US" dirty="0">
                <a:solidFill>
                  <a:srgbClr val="000000"/>
                </a:solidFill>
              </a:rPr>
              <a:t> </a:t>
            </a:r>
            <a:r>
              <a:rPr lang="en-US" dirty="0" err="1">
                <a:solidFill>
                  <a:srgbClr val="000000"/>
                </a:solidFill>
              </a:rPr>
              <a:t>kawm</a:t>
            </a:r>
            <a:r>
              <a:rPr lang="en-US" dirty="0">
                <a:solidFill>
                  <a:srgbClr val="000000"/>
                </a:solidFill>
              </a:rPr>
              <a:t> </a:t>
            </a:r>
            <a:r>
              <a:rPr lang="en-US" dirty="0" err="1">
                <a:solidFill>
                  <a:srgbClr val="000000"/>
                </a:solidFill>
              </a:rPr>
              <a:t>lwm</a:t>
            </a:r>
            <a:r>
              <a:rPr lang="en-US" dirty="0">
                <a:solidFill>
                  <a:srgbClr val="000000"/>
                </a:solidFill>
              </a:rPr>
              <a:t> </a:t>
            </a:r>
            <a:r>
              <a:rPr lang="en-US" dirty="0" err="1">
                <a:solidFill>
                  <a:srgbClr val="000000"/>
                </a:solidFill>
              </a:rPr>
              <a:t>hom</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tsawg</a:t>
            </a:r>
            <a:r>
              <a:rPr lang="en-US" dirty="0">
                <a:solidFill>
                  <a:srgbClr val="000000"/>
                </a:solidFill>
              </a:rPr>
              <a:t> </a:t>
            </a:r>
            <a:r>
              <a:rPr lang="en-US" dirty="0" err="1">
                <a:solidFill>
                  <a:srgbClr val="000000"/>
                </a:solidFill>
              </a:rPr>
              <a:t>tsawg</a:t>
            </a:r>
            <a:r>
              <a:rPr lang="en-US" dirty="0">
                <a:solidFill>
                  <a:srgbClr val="000000"/>
                </a:solidFill>
              </a:rPr>
              <a:t> </a:t>
            </a:r>
            <a:r>
              <a:rPr lang="en-US" dirty="0" err="1">
                <a:solidFill>
                  <a:srgbClr val="000000"/>
                </a:solidFill>
              </a:rPr>
              <a:t>xwb</a:t>
            </a:r>
            <a:r>
              <a:rPr lang="en-US" dirty="0">
                <a:solidFill>
                  <a:srgbClr val="000000"/>
                </a:solidFill>
              </a:rPr>
              <a:t>, mas </a:t>
            </a:r>
            <a:r>
              <a:rPr lang="en-US" dirty="0" err="1">
                <a:solidFill>
                  <a:srgbClr val="000000"/>
                </a:solidFill>
              </a:rPr>
              <a:t>yog</a:t>
            </a:r>
            <a:r>
              <a:rPr lang="en-US" dirty="0">
                <a:solidFill>
                  <a:srgbClr val="000000"/>
                </a:solidFill>
              </a:rPr>
              <a:t> li </a:t>
            </a:r>
            <a:r>
              <a:rPr lang="en-US" dirty="0" err="1">
                <a:solidFill>
                  <a:srgbClr val="000000"/>
                </a:solidFill>
              </a:rPr>
              <a:t>koj</a:t>
            </a:r>
            <a:r>
              <a:rPr lang="en-US" dirty="0">
                <a:solidFill>
                  <a:srgbClr val="000000"/>
                </a:solidFill>
              </a:rPr>
              <a:t> </a:t>
            </a:r>
            <a:r>
              <a:rPr lang="en-US" dirty="0" err="1">
                <a:solidFill>
                  <a:srgbClr val="000000"/>
                </a:solidFill>
              </a:rPr>
              <a:t>yuav</a:t>
            </a:r>
            <a:r>
              <a:rPr lang="en-US" dirty="0">
                <a:solidFill>
                  <a:srgbClr val="000000"/>
                </a:solidFill>
              </a:rPr>
              <a:t> tau </a:t>
            </a:r>
            <a:r>
              <a:rPr lang="en-US" dirty="0" err="1">
                <a:solidFill>
                  <a:srgbClr val="000000"/>
                </a:solidFill>
              </a:rPr>
              <a:t>nrhiav</a:t>
            </a:r>
            <a:r>
              <a:rPr lang="en-US" dirty="0">
                <a:solidFill>
                  <a:srgbClr val="000000"/>
                </a:solidFill>
              </a:rPr>
              <a:t> </a:t>
            </a:r>
            <a:r>
              <a:rPr lang="en-US" dirty="0" err="1">
                <a:solidFill>
                  <a:srgbClr val="000000"/>
                </a:solidFill>
              </a:rPr>
              <a:t>txoj</a:t>
            </a:r>
            <a:r>
              <a:rPr lang="en-US" dirty="0">
                <a:solidFill>
                  <a:srgbClr val="000000"/>
                </a:solidFill>
              </a:rPr>
              <a:t> </a:t>
            </a:r>
            <a:r>
              <a:rPr lang="en-US" dirty="0" err="1">
                <a:solidFill>
                  <a:srgbClr val="000000"/>
                </a:solidFill>
              </a:rPr>
              <a:t>hau</a:t>
            </a:r>
            <a:r>
              <a:rPr lang="en-US" dirty="0">
                <a:solidFill>
                  <a:srgbClr val="000000"/>
                </a:solidFill>
              </a:rPr>
              <a:t> </a:t>
            </a:r>
            <a:r>
              <a:rPr lang="en-US" dirty="0" err="1">
                <a:solidFill>
                  <a:srgbClr val="000000"/>
                </a:solidFill>
              </a:rPr>
              <a:t>kev</a:t>
            </a:r>
            <a:r>
              <a:rPr lang="en-US" dirty="0">
                <a:solidFill>
                  <a:srgbClr val="000000"/>
                </a:solidFill>
              </a:rPr>
              <a:t> los </a:t>
            </a:r>
            <a:r>
              <a:rPr lang="en-US" dirty="0" err="1">
                <a:solidFill>
                  <a:srgbClr val="000000"/>
                </a:solidFill>
              </a:rPr>
              <a:t>pab</a:t>
            </a:r>
            <a:r>
              <a:rPr lang="en-US" dirty="0">
                <a:solidFill>
                  <a:srgbClr val="000000"/>
                </a:solidFill>
              </a:rPr>
              <a:t> </a:t>
            </a:r>
            <a:r>
              <a:rPr lang="en-US" dirty="0" err="1">
                <a:solidFill>
                  <a:srgbClr val="000000"/>
                </a:solidFill>
              </a:rPr>
              <a:t>txhawb</a:t>
            </a:r>
            <a:r>
              <a:rPr lang="en-US" dirty="0">
                <a:solidFill>
                  <a:srgbClr val="000000"/>
                </a:solidFill>
              </a:rPr>
              <a:t> </a:t>
            </a:r>
            <a:r>
              <a:rPr lang="en-US" dirty="0" err="1">
                <a:solidFill>
                  <a:srgbClr val="000000"/>
                </a:solidFill>
              </a:rPr>
              <a:t>nws</a:t>
            </a:r>
            <a:r>
              <a:rPr lang="en-US" dirty="0">
                <a:solidFill>
                  <a:srgbClr val="000000"/>
                </a:solidFill>
              </a:rPr>
              <a:t> </a:t>
            </a:r>
            <a:r>
              <a:rPr lang="en-US" dirty="0" err="1">
                <a:solidFill>
                  <a:srgbClr val="000000"/>
                </a:solidFill>
              </a:rPr>
              <a:t>txoj</a:t>
            </a:r>
            <a:r>
              <a:rPr lang="en-US" dirty="0">
                <a:solidFill>
                  <a:srgbClr val="000000"/>
                </a:solidFill>
              </a:rPr>
              <a:t> </a:t>
            </a:r>
            <a:r>
              <a:rPr lang="en-US" dirty="0" err="1">
                <a:solidFill>
                  <a:srgbClr val="000000"/>
                </a:solidFill>
              </a:rPr>
              <a:t>kev</a:t>
            </a:r>
            <a:r>
              <a:rPr lang="en-US" dirty="0">
                <a:solidFill>
                  <a:srgbClr val="000000"/>
                </a:solidFill>
              </a:rPr>
              <a:t> </a:t>
            </a:r>
            <a:r>
              <a:rPr lang="en-US" dirty="0" err="1">
                <a:solidFill>
                  <a:srgbClr val="000000"/>
                </a:solidFill>
              </a:rPr>
              <a:t>kawm</a:t>
            </a:r>
            <a:r>
              <a:rPr lang="en-US" dirty="0">
                <a:solidFill>
                  <a:srgbClr val="000000"/>
                </a:solidFill>
              </a:rPr>
              <a:t>.  </a:t>
            </a:r>
            <a:r>
              <a:rPr lang="en-US" dirty="0" err="1">
                <a:solidFill>
                  <a:srgbClr val="000000"/>
                </a:solidFill>
              </a:rPr>
              <a:t>Txawm</a:t>
            </a:r>
            <a:r>
              <a:rPr lang="en-US" dirty="0">
                <a:solidFill>
                  <a:srgbClr val="000000"/>
                </a:solidFill>
              </a:rPr>
              <a:t> </a:t>
            </a:r>
            <a:r>
              <a:rPr lang="en-US" dirty="0" err="1">
                <a:solidFill>
                  <a:srgbClr val="000000"/>
                </a:solidFill>
              </a:rPr>
              <a:t>hais</a:t>
            </a:r>
            <a:r>
              <a:rPr lang="en-US" dirty="0">
                <a:solidFill>
                  <a:srgbClr val="000000"/>
                </a:solidFill>
              </a:rPr>
              <a:t> </a:t>
            </a:r>
            <a:r>
              <a:rPr lang="en-US" dirty="0" err="1">
                <a:solidFill>
                  <a:srgbClr val="000000"/>
                </a:solidFill>
              </a:rPr>
              <a:t>tias</a:t>
            </a:r>
            <a:r>
              <a:rPr lang="en-US" dirty="0">
                <a:solidFill>
                  <a:srgbClr val="000000"/>
                </a:solidFill>
              </a:rPr>
              <a:t> </a:t>
            </a:r>
            <a:r>
              <a:rPr lang="en-US" dirty="0" err="1">
                <a:solidFill>
                  <a:srgbClr val="000000"/>
                </a:solidFill>
              </a:rPr>
              <a:t>kev</a:t>
            </a:r>
            <a:r>
              <a:rPr lang="en-US" dirty="0">
                <a:solidFill>
                  <a:srgbClr val="000000"/>
                </a:solidFill>
              </a:rPr>
              <a:t> </a:t>
            </a:r>
            <a:r>
              <a:rPr lang="en-US" dirty="0" err="1">
                <a:solidFill>
                  <a:srgbClr val="000000"/>
                </a:solidFill>
              </a:rPr>
              <a:t>kawm</a:t>
            </a:r>
            <a:r>
              <a:rPr lang="en-US" dirty="0">
                <a:solidFill>
                  <a:srgbClr val="000000"/>
                </a:solidFill>
              </a:rPr>
              <a:t> </a:t>
            </a:r>
            <a:r>
              <a:rPr lang="en-US" dirty="0" err="1">
                <a:solidFill>
                  <a:srgbClr val="000000"/>
                </a:solidFill>
              </a:rPr>
              <a:t>ob</a:t>
            </a:r>
            <a:r>
              <a:rPr lang="en-US" dirty="0">
                <a:solidFill>
                  <a:srgbClr val="000000"/>
                </a:solidFill>
              </a:rPr>
              <a:t> </a:t>
            </a:r>
            <a:r>
              <a:rPr lang="en-US" dirty="0" err="1">
                <a:solidFill>
                  <a:srgbClr val="000000"/>
                </a:solidFill>
              </a:rPr>
              <a:t>hom</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ua</a:t>
            </a:r>
            <a:r>
              <a:rPr lang="en-US" dirty="0">
                <a:solidFill>
                  <a:srgbClr val="000000"/>
                </a:solidFill>
              </a:rPr>
              <a:t> tau zoo los </a:t>
            </a:r>
            <a:r>
              <a:rPr lang="en-US" dirty="0" err="1">
                <a:solidFill>
                  <a:srgbClr val="000000"/>
                </a:solidFill>
              </a:rPr>
              <a:t>lawm</a:t>
            </a:r>
            <a:r>
              <a:rPr lang="en-US" dirty="0">
                <a:solidFill>
                  <a:srgbClr val="000000"/>
                </a:solidFill>
              </a:rPr>
              <a:t> deb </a:t>
            </a:r>
            <a:r>
              <a:rPr lang="en-US" dirty="0" err="1">
                <a:solidFill>
                  <a:srgbClr val="000000"/>
                </a:solidFill>
              </a:rPr>
              <a:t>heev</a:t>
            </a:r>
            <a:r>
              <a:rPr lang="en-US" dirty="0">
                <a:solidFill>
                  <a:srgbClr val="000000"/>
                </a:solidFill>
              </a:rPr>
              <a:t> li 45 </a:t>
            </a:r>
            <a:r>
              <a:rPr lang="en-US" dirty="0" err="1">
                <a:solidFill>
                  <a:srgbClr val="000000"/>
                </a:solidFill>
              </a:rPr>
              <a:t>xyoo</a:t>
            </a:r>
            <a:r>
              <a:rPr lang="en-US" dirty="0">
                <a:solidFill>
                  <a:srgbClr val="000000"/>
                </a:solidFill>
              </a:rPr>
              <a:t> no los </a:t>
            </a:r>
            <a:r>
              <a:rPr lang="en-US" dirty="0" err="1">
                <a:solidFill>
                  <a:srgbClr val="000000"/>
                </a:solidFill>
              </a:rPr>
              <a:t>kev</a:t>
            </a:r>
            <a:r>
              <a:rPr lang="en-US" dirty="0">
                <a:solidFill>
                  <a:srgbClr val="000000"/>
                </a:solidFill>
              </a:rPr>
              <a:t> </a:t>
            </a:r>
            <a:r>
              <a:rPr lang="en-US" dirty="0" err="1">
                <a:solidFill>
                  <a:srgbClr val="000000"/>
                </a:solidFill>
              </a:rPr>
              <a:t>kawm</a:t>
            </a:r>
            <a:r>
              <a:rPr lang="en-US" dirty="0">
                <a:solidFill>
                  <a:srgbClr val="000000"/>
                </a:solidFill>
              </a:rPr>
              <a:t> </a:t>
            </a:r>
            <a:r>
              <a:rPr lang="en-US" dirty="0" err="1">
                <a:solidFill>
                  <a:srgbClr val="000000"/>
                </a:solidFill>
              </a:rPr>
              <a:t>ob</a:t>
            </a:r>
            <a:r>
              <a:rPr lang="en-US" dirty="0">
                <a:solidFill>
                  <a:srgbClr val="000000"/>
                </a:solidFill>
              </a:rPr>
              <a:t> </a:t>
            </a:r>
            <a:r>
              <a:rPr lang="en-US" dirty="0" err="1">
                <a:solidFill>
                  <a:srgbClr val="000000"/>
                </a:solidFill>
              </a:rPr>
              <a:t>hom</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tseem</a:t>
            </a:r>
            <a:r>
              <a:rPr lang="en-US" dirty="0">
                <a:solidFill>
                  <a:srgbClr val="000000"/>
                </a:solidFill>
              </a:rPr>
              <a:t> </a:t>
            </a:r>
            <a:r>
              <a:rPr lang="en-US" dirty="0" err="1">
                <a:solidFill>
                  <a:srgbClr val="000000"/>
                </a:solidFill>
              </a:rPr>
              <a:t>niaj</a:t>
            </a:r>
            <a:r>
              <a:rPr lang="en-US" dirty="0">
                <a:solidFill>
                  <a:srgbClr val="000000"/>
                </a:solidFill>
              </a:rPr>
              <a:t> </a:t>
            </a:r>
            <a:r>
              <a:rPr lang="en-US" dirty="0" err="1">
                <a:solidFill>
                  <a:srgbClr val="000000"/>
                </a:solidFill>
              </a:rPr>
              <a:t>hnub</a:t>
            </a:r>
            <a:r>
              <a:rPr lang="en-US" dirty="0">
                <a:solidFill>
                  <a:srgbClr val="000000"/>
                </a:solidFill>
              </a:rPr>
              <a:t> </a:t>
            </a:r>
            <a:r>
              <a:rPr lang="en-US" dirty="0" err="1">
                <a:solidFill>
                  <a:srgbClr val="000000"/>
                </a:solidFill>
              </a:rPr>
              <a:t>raug</a:t>
            </a:r>
            <a:r>
              <a:rPr lang="en-US" dirty="0">
                <a:solidFill>
                  <a:srgbClr val="000000"/>
                </a:solidFill>
              </a:rPr>
              <a:t> </a:t>
            </a:r>
            <a:r>
              <a:rPr lang="en-US" dirty="0" err="1">
                <a:solidFill>
                  <a:srgbClr val="000000"/>
                </a:solidFill>
              </a:rPr>
              <a:t>thuam</a:t>
            </a:r>
            <a:r>
              <a:rPr lang="en-US" dirty="0">
                <a:solidFill>
                  <a:srgbClr val="000000"/>
                </a:solidFill>
              </a:rPr>
              <a:t>. </a:t>
            </a:r>
            <a:r>
              <a:rPr lang="en-US" dirty="0" err="1">
                <a:solidFill>
                  <a:srgbClr val="000000"/>
                </a:solidFill>
              </a:rPr>
              <a:t>Feem</a:t>
            </a:r>
            <a:r>
              <a:rPr lang="en-US" dirty="0">
                <a:solidFill>
                  <a:srgbClr val="000000"/>
                </a:solidFill>
              </a:rPr>
              <a:t> </a:t>
            </a:r>
            <a:r>
              <a:rPr lang="en-US" dirty="0" err="1">
                <a:solidFill>
                  <a:srgbClr val="000000"/>
                </a:solidFill>
              </a:rPr>
              <a:t>ntau</a:t>
            </a:r>
            <a:r>
              <a:rPr lang="en-US" dirty="0">
                <a:solidFill>
                  <a:srgbClr val="000000"/>
                </a:solidFill>
              </a:rPr>
              <a:t> </a:t>
            </a:r>
            <a:r>
              <a:rPr lang="en-US" dirty="0" err="1">
                <a:solidFill>
                  <a:srgbClr val="000000"/>
                </a:solidFill>
              </a:rPr>
              <a:t>cov</a:t>
            </a:r>
            <a:r>
              <a:rPr lang="en-US" dirty="0">
                <a:solidFill>
                  <a:srgbClr val="000000"/>
                </a:solidFill>
              </a:rPr>
              <a:t> </a:t>
            </a:r>
            <a:r>
              <a:rPr lang="en-US" dirty="0" err="1">
                <a:solidFill>
                  <a:srgbClr val="000000"/>
                </a:solidFill>
              </a:rPr>
              <a:t>neeg</a:t>
            </a:r>
            <a:r>
              <a:rPr lang="en-US" dirty="0">
                <a:solidFill>
                  <a:srgbClr val="000000"/>
                </a:solidFill>
              </a:rPr>
              <a:t> </a:t>
            </a:r>
            <a:r>
              <a:rPr lang="en-US" dirty="0" err="1">
                <a:solidFill>
                  <a:srgbClr val="000000"/>
                </a:solidFill>
              </a:rPr>
              <a:t>Ameliska</a:t>
            </a:r>
            <a:r>
              <a:rPr lang="en-US" dirty="0">
                <a:solidFill>
                  <a:srgbClr val="000000"/>
                </a:solidFill>
              </a:rPr>
              <a:t>, </a:t>
            </a:r>
            <a:r>
              <a:rPr lang="en-US" dirty="0" err="1">
                <a:solidFill>
                  <a:srgbClr val="000000"/>
                </a:solidFill>
              </a:rPr>
              <a:t>tej</a:t>
            </a:r>
            <a:r>
              <a:rPr lang="en-US" dirty="0">
                <a:solidFill>
                  <a:srgbClr val="000000"/>
                </a:solidFill>
              </a:rPr>
              <a:t> </a:t>
            </a:r>
            <a:r>
              <a:rPr lang="en-US" dirty="0" err="1">
                <a:solidFill>
                  <a:srgbClr val="000000"/>
                </a:solidFill>
              </a:rPr>
              <a:t>zaum</a:t>
            </a:r>
            <a:r>
              <a:rPr lang="en-US" dirty="0">
                <a:solidFill>
                  <a:srgbClr val="000000"/>
                </a:solidFill>
              </a:rPr>
              <a:t> </a:t>
            </a:r>
            <a:r>
              <a:rPr lang="en-US" dirty="0" err="1">
                <a:solidFill>
                  <a:srgbClr val="000000"/>
                </a:solidFill>
              </a:rPr>
              <a:t>tseem</a:t>
            </a:r>
            <a:r>
              <a:rPr lang="en-US" dirty="0">
                <a:solidFill>
                  <a:srgbClr val="000000"/>
                </a:solidFill>
              </a:rPr>
              <a:t> </a:t>
            </a:r>
            <a:r>
              <a:rPr lang="en-US" dirty="0" err="1">
                <a:solidFill>
                  <a:srgbClr val="000000"/>
                </a:solidFill>
              </a:rPr>
              <a:t>yog</a:t>
            </a:r>
            <a:r>
              <a:rPr lang="en-US" dirty="0">
                <a:solidFill>
                  <a:srgbClr val="000000"/>
                </a:solidFill>
              </a:rPr>
              <a:t> </a:t>
            </a:r>
            <a:r>
              <a:rPr lang="en-US" dirty="0" err="1">
                <a:solidFill>
                  <a:srgbClr val="000000"/>
                </a:solidFill>
              </a:rPr>
              <a:t>koj</a:t>
            </a:r>
            <a:r>
              <a:rPr lang="en-US" dirty="0">
                <a:solidFill>
                  <a:srgbClr val="000000"/>
                </a:solidFill>
              </a:rPr>
              <a:t> </a:t>
            </a:r>
            <a:r>
              <a:rPr lang="en-US" dirty="0" err="1">
                <a:solidFill>
                  <a:srgbClr val="000000"/>
                </a:solidFill>
              </a:rPr>
              <a:t>tsev</a:t>
            </a:r>
            <a:r>
              <a:rPr lang="en-US" dirty="0">
                <a:solidFill>
                  <a:srgbClr val="000000"/>
                </a:solidFill>
              </a:rPr>
              <a:t> </a:t>
            </a:r>
            <a:r>
              <a:rPr lang="en-US" dirty="0" err="1">
                <a:solidFill>
                  <a:srgbClr val="000000"/>
                </a:solidFill>
              </a:rPr>
              <a:t>neeg</a:t>
            </a:r>
            <a:r>
              <a:rPr lang="en-US" dirty="0">
                <a:solidFill>
                  <a:srgbClr val="000000"/>
                </a:solidFill>
              </a:rPr>
              <a:t> </a:t>
            </a:r>
            <a:r>
              <a:rPr lang="en-US" dirty="0" err="1">
                <a:solidFill>
                  <a:srgbClr val="000000"/>
                </a:solidFill>
              </a:rPr>
              <a:t>thiab</a:t>
            </a:r>
            <a:r>
              <a:rPr lang="en-US" dirty="0">
                <a:solidFill>
                  <a:srgbClr val="000000"/>
                </a:solidFill>
              </a:rPr>
              <a:t>, </a:t>
            </a:r>
            <a:r>
              <a:rPr lang="en-US" dirty="0" err="1">
                <a:solidFill>
                  <a:srgbClr val="000000"/>
                </a:solidFill>
              </a:rPr>
              <a:t>cov</a:t>
            </a:r>
            <a:r>
              <a:rPr lang="en-US" dirty="0">
                <a:solidFill>
                  <a:srgbClr val="000000"/>
                </a:solidFill>
              </a:rPr>
              <a:t> </a:t>
            </a:r>
            <a:r>
              <a:rPr lang="en-US" dirty="0" err="1">
                <a:solidFill>
                  <a:srgbClr val="000000"/>
                </a:solidFill>
              </a:rPr>
              <a:t>phooj</a:t>
            </a:r>
            <a:r>
              <a:rPr lang="en-US" dirty="0">
                <a:solidFill>
                  <a:srgbClr val="000000"/>
                </a:solidFill>
              </a:rPr>
              <a:t> </a:t>
            </a:r>
            <a:r>
              <a:rPr lang="en-US" dirty="0" err="1">
                <a:solidFill>
                  <a:srgbClr val="000000"/>
                </a:solidFill>
              </a:rPr>
              <a:t>ywg</a:t>
            </a:r>
            <a:r>
              <a:rPr lang="en-US" dirty="0">
                <a:solidFill>
                  <a:srgbClr val="000000"/>
                </a:solidFill>
              </a:rPr>
              <a:t>, los sis </a:t>
            </a:r>
            <a:r>
              <a:rPr lang="en-US" dirty="0" err="1">
                <a:solidFill>
                  <a:srgbClr val="000000"/>
                </a:solidFill>
              </a:rPr>
              <a:t>cov</a:t>
            </a:r>
            <a:r>
              <a:rPr lang="en-US" dirty="0">
                <a:solidFill>
                  <a:srgbClr val="000000"/>
                </a:solidFill>
              </a:rPr>
              <a:t> </a:t>
            </a:r>
            <a:r>
              <a:rPr lang="en-US" dirty="0" err="1">
                <a:solidFill>
                  <a:srgbClr val="000000"/>
                </a:solidFill>
              </a:rPr>
              <a:t>txheeb</a:t>
            </a:r>
            <a:r>
              <a:rPr lang="en-US" dirty="0">
                <a:solidFill>
                  <a:srgbClr val="000000"/>
                </a:solidFill>
              </a:rPr>
              <a:t> ze, </a:t>
            </a:r>
            <a:r>
              <a:rPr lang="en-US" dirty="0" err="1">
                <a:solidFill>
                  <a:srgbClr val="000000"/>
                </a:solidFill>
              </a:rPr>
              <a:t>lawv</a:t>
            </a:r>
            <a:r>
              <a:rPr lang="en-US" dirty="0">
                <a:solidFill>
                  <a:srgbClr val="000000"/>
                </a:solidFill>
              </a:rPr>
              <a:t> </a:t>
            </a:r>
            <a:r>
              <a:rPr lang="en-US" dirty="0" err="1">
                <a:solidFill>
                  <a:srgbClr val="000000"/>
                </a:solidFill>
              </a:rPr>
              <a:t>tsis</a:t>
            </a:r>
            <a:r>
              <a:rPr lang="en-US" dirty="0">
                <a:solidFill>
                  <a:srgbClr val="000000"/>
                </a:solidFill>
              </a:rPr>
              <a:t> tau </a:t>
            </a:r>
            <a:r>
              <a:rPr lang="en-US" dirty="0" err="1">
                <a:solidFill>
                  <a:srgbClr val="000000"/>
                </a:solidFill>
              </a:rPr>
              <a:t>taub</a:t>
            </a:r>
            <a:r>
              <a:rPr lang="en-US" dirty="0">
                <a:solidFill>
                  <a:srgbClr val="000000"/>
                </a:solidFill>
              </a:rPr>
              <a:t> </a:t>
            </a:r>
            <a:r>
              <a:rPr lang="en-US" dirty="0" err="1">
                <a:solidFill>
                  <a:srgbClr val="000000"/>
                </a:solidFill>
              </a:rPr>
              <a:t>thiab</a:t>
            </a:r>
            <a:r>
              <a:rPr lang="en-US" dirty="0">
                <a:solidFill>
                  <a:srgbClr val="000000"/>
                </a:solidFill>
              </a:rPr>
              <a:t> </a:t>
            </a:r>
            <a:r>
              <a:rPr lang="en-US" dirty="0" err="1">
                <a:solidFill>
                  <a:srgbClr val="000000"/>
                </a:solidFill>
              </a:rPr>
              <a:t>lawv</a:t>
            </a:r>
            <a:r>
              <a:rPr lang="en-US" dirty="0">
                <a:solidFill>
                  <a:srgbClr val="000000"/>
                </a:solidFill>
              </a:rPr>
              <a:t> </a:t>
            </a:r>
            <a:r>
              <a:rPr lang="en-US" dirty="0" err="1">
                <a:solidFill>
                  <a:srgbClr val="000000"/>
                </a:solidFill>
              </a:rPr>
              <a:t>tsis</a:t>
            </a:r>
            <a:r>
              <a:rPr lang="en-US" dirty="0">
                <a:solidFill>
                  <a:srgbClr val="000000"/>
                </a:solidFill>
              </a:rPr>
              <a:t> </a:t>
            </a:r>
            <a:r>
              <a:rPr lang="en-US" dirty="0" err="1">
                <a:solidFill>
                  <a:srgbClr val="000000"/>
                </a:solidFill>
              </a:rPr>
              <a:t>ntseeg</a:t>
            </a:r>
            <a:r>
              <a:rPr lang="en-US" dirty="0">
                <a:solidFill>
                  <a:srgbClr val="000000"/>
                </a:solidFill>
              </a:rPr>
              <a:t> </a:t>
            </a:r>
            <a:r>
              <a:rPr lang="en-US" dirty="0" err="1">
                <a:solidFill>
                  <a:srgbClr val="000000"/>
                </a:solidFill>
              </a:rPr>
              <a:t>kev</a:t>
            </a:r>
            <a:r>
              <a:rPr lang="en-US" dirty="0">
                <a:solidFill>
                  <a:srgbClr val="000000"/>
                </a:solidFill>
              </a:rPr>
              <a:t> </a:t>
            </a:r>
            <a:r>
              <a:rPr lang="en-US" dirty="0" err="1">
                <a:solidFill>
                  <a:srgbClr val="000000"/>
                </a:solidFill>
              </a:rPr>
              <a:t>kawm</a:t>
            </a:r>
            <a:r>
              <a:rPr lang="en-US" dirty="0">
                <a:solidFill>
                  <a:srgbClr val="000000"/>
                </a:solidFill>
              </a:rPr>
              <a:t> Ob </a:t>
            </a:r>
            <a:r>
              <a:rPr lang="en-US" dirty="0" err="1">
                <a:solidFill>
                  <a:srgbClr val="000000"/>
                </a:solidFill>
              </a:rPr>
              <a:t>Hom</a:t>
            </a:r>
            <a:r>
              <a:rPr lang="en-US" dirty="0">
                <a:solidFill>
                  <a:srgbClr val="000000"/>
                </a:solidFill>
              </a:rPr>
              <a:t> </a:t>
            </a:r>
            <a:r>
              <a:rPr lang="en-US" dirty="0" err="1">
                <a:solidFill>
                  <a:srgbClr val="000000"/>
                </a:solidFill>
              </a:rPr>
              <a:t>Lus</a:t>
            </a:r>
            <a:r>
              <a:rPr lang="en-US" dirty="0">
                <a:solidFill>
                  <a:srgbClr val="000000"/>
                </a:solidFill>
              </a:rPr>
              <a:t> </a:t>
            </a:r>
            <a:r>
              <a:rPr lang="en-US" dirty="0" err="1">
                <a:solidFill>
                  <a:srgbClr val="000000"/>
                </a:solidFill>
              </a:rPr>
              <a:t>ces</a:t>
            </a:r>
            <a:r>
              <a:rPr lang="en-US" dirty="0">
                <a:solidFill>
                  <a:srgbClr val="000000"/>
                </a:solidFill>
              </a:rPr>
              <a:t> </a:t>
            </a:r>
            <a:r>
              <a:rPr lang="en-US" dirty="0" err="1">
                <a:solidFill>
                  <a:srgbClr val="000000"/>
                </a:solidFill>
              </a:rPr>
              <a:t>lawv</a:t>
            </a:r>
            <a:r>
              <a:rPr lang="en-US" dirty="0">
                <a:solidFill>
                  <a:srgbClr val="000000"/>
                </a:solidFill>
              </a:rPr>
              <a:t> </a:t>
            </a:r>
            <a:r>
              <a:rPr lang="en-US" dirty="0" err="1">
                <a:solidFill>
                  <a:srgbClr val="000000"/>
                </a:solidFill>
              </a:rPr>
              <a:t>yuav</a:t>
            </a:r>
            <a:r>
              <a:rPr lang="en-US" dirty="0">
                <a:solidFill>
                  <a:srgbClr val="000000"/>
                </a:solidFill>
              </a:rPr>
              <a:t> </a:t>
            </a:r>
            <a:r>
              <a:rPr lang="en-US" dirty="0" err="1">
                <a:solidFill>
                  <a:srgbClr val="000000"/>
                </a:solidFill>
              </a:rPr>
              <a:t>thuam</a:t>
            </a:r>
            <a:r>
              <a:rPr lang="en-US" dirty="0">
                <a:solidFill>
                  <a:srgbClr val="000000"/>
                </a:solidFill>
              </a:rPr>
              <a:t> </a:t>
            </a:r>
            <a:r>
              <a:rPr lang="en-US" dirty="0" err="1">
                <a:solidFill>
                  <a:srgbClr val="000000"/>
                </a:solidFill>
              </a:rPr>
              <a:t>koj</a:t>
            </a:r>
            <a:r>
              <a:rPr lang="en-US" dirty="0">
                <a:solidFill>
                  <a:srgbClr val="000000"/>
                </a:solidFill>
              </a:rPr>
              <a:t> </a:t>
            </a:r>
            <a:r>
              <a:rPr lang="en-US" dirty="0" err="1">
                <a:solidFill>
                  <a:srgbClr val="000000"/>
                </a:solidFill>
              </a:rPr>
              <a:t>tsis</a:t>
            </a:r>
            <a:r>
              <a:rPr lang="en-US" dirty="0">
                <a:solidFill>
                  <a:srgbClr val="000000"/>
                </a:solidFill>
              </a:rPr>
              <a:t> zoo vim </a:t>
            </a:r>
            <a:r>
              <a:rPr lang="en-US" dirty="0" err="1">
                <a:solidFill>
                  <a:srgbClr val="000000"/>
                </a:solidFill>
              </a:rPr>
              <a:t>koj</a:t>
            </a:r>
            <a:r>
              <a:rPr lang="en-US" dirty="0">
                <a:solidFill>
                  <a:srgbClr val="000000"/>
                </a:solidFill>
              </a:rPr>
              <a:t> </a:t>
            </a:r>
            <a:r>
              <a:rPr lang="en-US" dirty="0" err="1">
                <a:solidFill>
                  <a:srgbClr val="000000"/>
                </a:solidFill>
              </a:rPr>
              <a:t>cia</a:t>
            </a:r>
            <a:r>
              <a:rPr lang="en-US" dirty="0">
                <a:solidFill>
                  <a:srgbClr val="000000"/>
                </a:solidFill>
              </a:rPr>
              <a:t> </a:t>
            </a:r>
            <a:r>
              <a:rPr lang="en-US" dirty="0" err="1">
                <a:solidFill>
                  <a:srgbClr val="000000"/>
                </a:solidFill>
              </a:rPr>
              <a:t>koj</a:t>
            </a:r>
            <a:r>
              <a:rPr lang="en-US" dirty="0">
                <a:solidFill>
                  <a:srgbClr val="000000"/>
                </a:solidFill>
              </a:rPr>
              <a:t> </a:t>
            </a:r>
            <a:r>
              <a:rPr lang="en-US" dirty="0" err="1">
                <a:solidFill>
                  <a:srgbClr val="000000"/>
                </a:solidFill>
              </a:rPr>
              <a:t>tus</a:t>
            </a:r>
            <a:r>
              <a:rPr lang="en-US" dirty="0">
                <a:solidFill>
                  <a:srgbClr val="000000"/>
                </a:solidFill>
              </a:rPr>
              <a:t> me </a:t>
            </a:r>
            <a:r>
              <a:rPr lang="en-US" dirty="0" err="1">
                <a:solidFill>
                  <a:srgbClr val="000000"/>
                </a:solidFill>
              </a:rPr>
              <a:t>nyuam</a:t>
            </a:r>
            <a:r>
              <a:rPr lang="en-US" dirty="0">
                <a:solidFill>
                  <a:srgbClr val="000000"/>
                </a:solidFill>
              </a:rPr>
              <a:t> </a:t>
            </a:r>
            <a:r>
              <a:rPr lang="en-US" dirty="0" err="1">
                <a:solidFill>
                  <a:srgbClr val="000000"/>
                </a:solidFill>
              </a:rPr>
              <a:t>mus</a:t>
            </a:r>
            <a:r>
              <a:rPr lang="en-US" dirty="0">
                <a:solidFill>
                  <a:srgbClr val="000000"/>
                </a:solidFill>
              </a:rPr>
              <a:t> </a:t>
            </a:r>
            <a:r>
              <a:rPr lang="en-US" dirty="0" err="1">
                <a:solidFill>
                  <a:srgbClr val="000000"/>
                </a:solidFill>
              </a:rPr>
              <a:t>kawm</a:t>
            </a:r>
            <a:r>
              <a:rPr lang="en-US" dirty="0">
                <a:solidFill>
                  <a:srgbClr val="000000"/>
                </a:solidFill>
              </a:rPr>
              <a:t> Chav </a:t>
            </a:r>
            <a:r>
              <a:rPr lang="en-US" dirty="0" err="1">
                <a:solidFill>
                  <a:srgbClr val="000000"/>
                </a:solidFill>
              </a:rPr>
              <a:t>Kawm</a:t>
            </a:r>
            <a:r>
              <a:rPr lang="en-US" dirty="0">
                <a:solidFill>
                  <a:srgbClr val="000000"/>
                </a:solidFill>
              </a:rPr>
              <a:t> Ob </a:t>
            </a:r>
            <a:r>
              <a:rPr lang="en-US" dirty="0" err="1">
                <a:solidFill>
                  <a:srgbClr val="000000"/>
                </a:solidFill>
              </a:rPr>
              <a:t>Hom</a:t>
            </a:r>
            <a:r>
              <a:rPr lang="en-US" dirty="0">
                <a:solidFill>
                  <a:srgbClr val="000000"/>
                </a:solidFill>
              </a:rPr>
              <a:t>.</a:t>
            </a:r>
            <a:r>
              <a:rPr lang="en-US" dirty="0"/>
              <a:t>  </a:t>
            </a:r>
            <a:r>
              <a:rPr lang="en-US" b="1" dirty="0" err="1"/>
              <a:t>Koj</a:t>
            </a:r>
            <a:r>
              <a:rPr lang="en-US" b="1" dirty="0"/>
              <a:t>  </a:t>
            </a:r>
            <a:r>
              <a:rPr lang="en-US" b="1" dirty="0" err="1"/>
              <a:t>tus</a:t>
            </a:r>
            <a:r>
              <a:rPr lang="en-US" b="1" dirty="0"/>
              <a:t> me </a:t>
            </a:r>
            <a:r>
              <a:rPr lang="en-US" b="1" dirty="0" err="1"/>
              <a:t>nyuam</a:t>
            </a:r>
            <a:r>
              <a:rPr lang="en-US" b="1" dirty="0"/>
              <a:t> </a:t>
            </a:r>
            <a:r>
              <a:rPr lang="en-US" b="1" dirty="0" err="1"/>
              <a:t>yuav</a:t>
            </a:r>
            <a:r>
              <a:rPr lang="en-US" b="1" dirty="0"/>
              <a:t> </a:t>
            </a:r>
            <a:r>
              <a:rPr lang="en-US" b="1" dirty="0" err="1"/>
              <a:t>laj</a:t>
            </a:r>
            <a:r>
              <a:rPr lang="en-US" b="1" dirty="0"/>
              <a:t> </a:t>
            </a:r>
            <a:r>
              <a:rPr lang="en-US" b="1" dirty="0" err="1"/>
              <a:t>kawm</a:t>
            </a:r>
            <a:r>
              <a:rPr lang="en-US" b="1" dirty="0"/>
              <a:t> </a:t>
            </a:r>
            <a:r>
              <a:rPr lang="en-US" b="1" dirty="0" err="1"/>
              <a:t>kom</a:t>
            </a:r>
            <a:r>
              <a:rPr lang="en-US" b="1" dirty="0"/>
              <a:t> </a:t>
            </a:r>
            <a:r>
              <a:rPr lang="en-US" b="1" dirty="0" err="1"/>
              <a:t>mus</a:t>
            </a:r>
            <a:r>
              <a:rPr lang="en-US" b="1" dirty="0"/>
              <a:t> </a:t>
            </a:r>
            <a:r>
              <a:rPr lang="en-US" b="1" dirty="0" err="1"/>
              <a:t>txog</a:t>
            </a:r>
            <a:r>
              <a:rPr lang="en-US" b="1" dirty="0"/>
              <a:t> </a:t>
            </a:r>
            <a:r>
              <a:rPr lang="en-US" b="1" dirty="0" err="1"/>
              <a:t>rau</a:t>
            </a:r>
            <a:r>
              <a:rPr lang="en-US" b="1" dirty="0"/>
              <a:t> </a:t>
            </a:r>
            <a:r>
              <a:rPr lang="en-US" b="1" dirty="0" err="1"/>
              <a:t>ntu</a:t>
            </a:r>
            <a:r>
              <a:rPr lang="en-US" b="1" dirty="0"/>
              <a:t> </a:t>
            </a:r>
            <a:r>
              <a:rPr lang="en-US" b="1" dirty="0" err="1"/>
              <a:t>uas</a:t>
            </a:r>
            <a:r>
              <a:rPr lang="en-US" b="1" dirty="0"/>
              <a:t> </a:t>
            </a:r>
            <a:r>
              <a:rPr lang="en-US" b="1" dirty="0" err="1"/>
              <a:t>nws</a:t>
            </a:r>
            <a:r>
              <a:rPr lang="en-US" b="1" dirty="0"/>
              <a:t> </a:t>
            </a:r>
            <a:r>
              <a:rPr lang="en-US" b="1" dirty="0" err="1"/>
              <a:t>paub</a:t>
            </a:r>
            <a:r>
              <a:rPr lang="en-US" b="1" dirty="0"/>
              <a:t> zoo </a:t>
            </a:r>
            <a:r>
              <a:rPr lang="en-US" b="1" dirty="0" err="1"/>
              <a:t>zoo</a:t>
            </a:r>
            <a:r>
              <a:rPr lang="en-US" b="1" dirty="0"/>
              <a:t> </a:t>
            </a:r>
            <a:r>
              <a:rPr lang="en-US" b="1" dirty="0" err="1"/>
              <a:t>heev</a:t>
            </a:r>
            <a:r>
              <a:rPr lang="en-US" b="1" dirty="0"/>
              <a:t> </a:t>
            </a:r>
            <a:r>
              <a:rPr lang="en-US" b="1" dirty="0" err="1"/>
              <a:t>yog</a:t>
            </a:r>
            <a:r>
              <a:rPr lang="en-US" b="1" dirty="0"/>
              <a:t> </a:t>
            </a:r>
            <a:r>
              <a:rPr lang="en-US" b="1" dirty="0" err="1"/>
              <a:t>hais</a:t>
            </a:r>
            <a:r>
              <a:rPr lang="en-US" b="1" dirty="0"/>
              <a:t> </a:t>
            </a:r>
            <a:r>
              <a:rPr lang="en-US" b="1" dirty="0" err="1"/>
              <a:t>tias</a:t>
            </a:r>
            <a:r>
              <a:rPr lang="en-US" b="1" dirty="0"/>
              <a:t> </a:t>
            </a:r>
            <a:r>
              <a:rPr lang="en-US" b="1" dirty="0" err="1"/>
              <a:t>nws</a:t>
            </a:r>
            <a:r>
              <a:rPr lang="en-US" b="1" dirty="0"/>
              <a:t> </a:t>
            </a:r>
            <a:r>
              <a:rPr lang="en-US" b="1" dirty="0" err="1"/>
              <a:t>tsis</a:t>
            </a:r>
            <a:r>
              <a:rPr lang="en-US" b="1" dirty="0"/>
              <a:t> </a:t>
            </a:r>
            <a:r>
              <a:rPr lang="en-US" b="1" dirty="0" err="1"/>
              <a:t>muaj</a:t>
            </a:r>
            <a:r>
              <a:rPr lang="en-US" b="1" dirty="0"/>
              <a:t> </a:t>
            </a:r>
            <a:r>
              <a:rPr lang="en-US" b="1" dirty="0" err="1"/>
              <a:t>kev</a:t>
            </a:r>
            <a:r>
              <a:rPr lang="en-US" b="1" dirty="0"/>
              <a:t> </a:t>
            </a:r>
            <a:r>
              <a:rPr lang="en-US" b="1" dirty="0" err="1"/>
              <a:t>pab</a:t>
            </a:r>
            <a:r>
              <a:rPr lang="en-US" b="1" dirty="0"/>
              <a:t> </a:t>
            </a:r>
            <a:r>
              <a:rPr lang="en-US" b="1" dirty="0" err="1"/>
              <a:t>txhawb</a:t>
            </a:r>
            <a:r>
              <a:rPr lang="en-US" b="1" dirty="0"/>
              <a:t> </a:t>
            </a:r>
            <a:r>
              <a:rPr lang="en-US" b="1" dirty="0" err="1"/>
              <a:t>qhov</a:t>
            </a:r>
            <a:r>
              <a:rPr lang="en-US" b="1" dirty="0"/>
              <a:t> </a:t>
            </a:r>
            <a:r>
              <a:rPr lang="en-US" b="1" dirty="0" err="1"/>
              <a:t>twg</a:t>
            </a:r>
            <a:r>
              <a:rPr lang="en-US" b="1" dirty="0"/>
              <a:t> los </a:t>
            </a:r>
            <a:r>
              <a:rPr lang="en-US" b="1" dirty="0" err="1"/>
              <a:t>ntxiv</a:t>
            </a:r>
            <a:r>
              <a:rPr lang="en-US" b="1" dirty="0"/>
              <a:t> </a:t>
            </a:r>
            <a:r>
              <a:rPr lang="en-US" b="1" dirty="0" err="1"/>
              <a:t>rau</a:t>
            </a:r>
            <a:r>
              <a:rPr lang="en-US" b="1" dirty="0"/>
              <a:t> </a:t>
            </a:r>
            <a:r>
              <a:rPr lang="en-US" b="1" dirty="0" err="1"/>
              <a:t>nws</a:t>
            </a:r>
            <a:r>
              <a:rPr lang="en-US" b="1" dirty="0"/>
              <a:t> </a:t>
            </a:r>
            <a:r>
              <a:rPr lang="en-US" b="1" dirty="0" err="1"/>
              <a:t>txoj</a:t>
            </a:r>
            <a:r>
              <a:rPr lang="en-US" b="1" dirty="0"/>
              <a:t> </a:t>
            </a:r>
            <a:r>
              <a:rPr lang="en-US" b="1" dirty="0" err="1"/>
              <a:t>kev</a:t>
            </a:r>
            <a:r>
              <a:rPr lang="en-US" b="1" dirty="0"/>
              <a:t> </a:t>
            </a:r>
            <a:r>
              <a:rPr lang="en-US" b="1" dirty="0" err="1"/>
              <a:t>kawm</a:t>
            </a:r>
            <a:r>
              <a:rPr lang="en-US" b="1" dirty="0"/>
              <a:t> </a:t>
            </a:r>
            <a:r>
              <a:rPr lang="en-US" b="1" dirty="0" err="1"/>
              <a:t>lwm</a:t>
            </a:r>
            <a:r>
              <a:rPr lang="en-US" b="1" dirty="0"/>
              <a:t> </a:t>
            </a:r>
            <a:r>
              <a:rPr lang="en-US" b="1" dirty="0" err="1"/>
              <a:t>hom</a:t>
            </a:r>
            <a:r>
              <a:rPr lang="en-US" b="1" dirty="0"/>
              <a:t> </a:t>
            </a:r>
            <a:r>
              <a:rPr lang="en-US" b="1" dirty="0" err="1"/>
              <a:t>lus</a:t>
            </a:r>
            <a:r>
              <a:rPr lang="en-US" b="1" dirty="0"/>
              <a:t>.</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Calibri"/>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9" name="Google Shape;90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952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100"/>
              <a:buFont typeface="Calibri"/>
              <a:buNone/>
            </a:pPr>
            <a:endParaRPr dirty="0">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100"/>
              <a:buFont typeface="Calibri"/>
              <a:buNone/>
            </a:pPr>
            <a:r>
              <a:rPr lang="en-US" dirty="0" err="1"/>
              <a:t>Nej</a:t>
            </a:r>
            <a:r>
              <a:rPr lang="en-US" dirty="0"/>
              <a:t> </a:t>
            </a:r>
            <a:r>
              <a:rPr lang="en-US" dirty="0" err="1"/>
              <a:t>ib</a:t>
            </a:r>
            <a:r>
              <a:rPr lang="en-US" dirty="0"/>
              <a:t> </a:t>
            </a:r>
            <a:r>
              <a:rPr lang="en-US" dirty="0" err="1"/>
              <a:t>txhia</a:t>
            </a:r>
            <a:r>
              <a:rPr lang="en-US" dirty="0"/>
              <a:t> </a:t>
            </a:r>
            <a:r>
              <a:rPr lang="en-US" dirty="0" err="1"/>
              <a:t>tuaj</a:t>
            </a:r>
            <a:r>
              <a:rPr lang="en-US" dirty="0"/>
              <a:t> </a:t>
            </a:r>
            <a:r>
              <a:rPr lang="en-US" dirty="0" err="1"/>
              <a:t>hmo</a:t>
            </a:r>
            <a:r>
              <a:rPr lang="en-US" dirty="0"/>
              <a:t> no </a:t>
            </a:r>
            <a:r>
              <a:rPr lang="en-US" dirty="0" err="1"/>
              <a:t>paub</a:t>
            </a:r>
            <a:r>
              <a:rPr lang="en-US" dirty="0"/>
              <a:t> </a:t>
            </a:r>
            <a:r>
              <a:rPr lang="en-US" dirty="0" err="1"/>
              <a:t>ob</a:t>
            </a:r>
            <a:r>
              <a:rPr lang="en-US" dirty="0"/>
              <a:t> </a:t>
            </a:r>
            <a:r>
              <a:rPr lang="en-US" dirty="0" err="1"/>
              <a:t>hom</a:t>
            </a:r>
            <a:r>
              <a:rPr lang="en-US" dirty="0"/>
              <a:t> </a:t>
            </a:r>
            <a:r>
              <a:rPr lang="en-US" dirty="0" err="1"/>
              <a:t>lus</a:t>
            </a:r>
            <a:r>
              <a:rPr lang="en-US" dirty="0"/>
              <a:t>, </a:t>
            </a:r>
            <a:r>
              <a:rPr lang="en-US" dirty="0" err="1"/>
              <a:t>nej</a:t>
            </a:r>
            <a:r>
              <a:rPr lang="en-US" dirty="0"/>
              <a:t> los </a:t>
            </a:r>
            <a:r>
              <a:rPr lang="en-US" dirty="0" err="1"/>
              <a:t>yeej</a:t>
            </a:r>
            <a:r>
              <a:rPr lang="en-US" dirty="0"/>
              <a:t> </a:t>
            </a:r>
            <a:r>
              <a:rPr lang="en-US" dirty="0" err="1"/>
              <a:t>xav</a:t>
            </a:r>
            <a:r>
              <a:rPr lang="en-US" dirty="0"/>
              <a:t> </a:t>
            </a:r>
            <a:r>
              <a:rPr lang="en-US" dirty="0" err="1"/>
              <a:t>kom</a:t>
            </a:r>
            <a:r>
              <a:rPr lang="en-US" dirty="0"/>
              <a:t> </a:t>
            </a:r>
            <a:r>
              <a:rPr lang="en-US" dirty="0" err="1"/>
              <a:t>nej</a:t>
            </a:r>
            <a:r>
              <a:rPr lang="en-US" dirty="0"/>
              <a:t> </a:t>
            </a:r>
            <a:r>
              <a:rPr lang="en-US" dirty="0" err="1"/>
              <a:t>cov</a:t>
            </a:r>
            <a:r>
              <a:rPr lang="en-US" dirty="0"/>
              <a:t> me </a:t>
            </a:r>
            <a:r>
              <a:rPr lang="en-US" dirty="0" err="1"/>
              <a:t>nyuam</a:t>
            </a:r>
            <a:r>
              <a:rPr lang="en-US" dirty="0"/>
              <a:t> </a:t>
            </a:r>
            <a:r>
              <a:rPr lang="en-US" dirty="0" err="1"/>
              <a:t>paub</a:t>
            </a:r>
            <a:r>
              <a:rPr lang="en-US" dirty="0"/>
              <a:t> </a:t>
            </a:r>
            <a:r>
              <a:rPr lang="en-US" dirty="0" err="1"/>
              <a:t>ib</a:t>
            </a:r>
            <a:r>
              <a:rPr lang="en-US" dirty="0"/>
              <a:t> yam li </a:t>
            </a:r>
            <a:r>
              <a:rPr lang="en-US" dirty="0" err="1"/>
              <a:t>nej</a:t>
            </a:r>
            <a:r>
              <a:rPr lang="en-US" dirty="0"/>
              <a:t> </a:t>
            </a:r>
            <a:r>
              <a:rPr lang="en-US" dirty="0" err="1"/>
              <a:t>thiab</a:t>
            </a:r>
            <a:r>
              <a:rPr lang="en-US" dirty="0"/>
              <a:t>.  </a:t>
            </a:r>
            <a:r>
              <a:rPr lang="en-US" dirty="0" err="1"/>
              <a:t>Nej</a:t>
            </a:r>
            <a:r>
              <a:rPr lang="en-US" dirty="0"/>
              <a:t> </a:t>
            </a:r>
            <a:r>
              <a:rPr lang="en-US" dirty="0" err="1"/>
              <a:t>ib</a:t>
            </a:r>
            <a:r>
              <a:rPr lang="en-US" dirty="0"/>
              <a:t> co los </a:t>
            </a:r>
            <a:r>
              <a:rPr lang="en-US" dirty="0" err="1"/>
              <a:t>kuj</a:t>
            </a:r>
            <a:r>
              <a:rPr lang="en-US" dirty="0"/>
              <a:t> </a:t>
            </a:r>
            <a:r>
              <a:rPr lang="en-US" dirty="0" err="1"/>
              <a:t>xav</a:t>
            </a:r>
            <a:r>
              <a:rPr lang="en-US" dirty="0"/>
              <a:t> </a:t>
            </a:r>
            <a:r>
              <a:rPr lang="en-US" dirty="0" err="1"/>
              <a:t>kom</a:t>
            </a:r>
            <a:r>
              <a:rPr lang="en-US" dirty="0"/>
              <a:t> </a:t>
            </a:r>
            <a:r>
              <a:rPr lang="en-US" dirty="0" err="1"/>
              <a:t>nej</a:t>
            </a:r>
            <a:r>
              <a:rPr lang="en-US" dirty="0"/>
              <a:t> </a:t>
            </a:r>
            <a:r>
              <a:rPr lang="en-US" dirty="0" err="1"/>
              <a:t>tus</a:t>
            </a:r>
            <a:r>
              <a:rPr lang="en-US" dirty="0"/>
              <a:t> me </a:t>
            </a:r>
            <a:r>
              <a:rPr lang="en-US" dirty="0" err="1"/>
              <a:t>nyuam</a:t>
            </a:r>
            <a:r>
              <a:rPr lang="en-US" dirty="0"/>
              <a:t> </a:t>
            </a:r>
            <a:r>
              <a:rPr lang="en-US" dirty="0" err="1"/>
              <a:t>paub</a:t>
            </a:r>
            <a:r>
              <a:rPr lang="en-US" dirty="0"/>
              <a:t> </a:t>
            </a:r>
            <a:r>
              <a:rPr lang="en-US" dirty="0" err="1"/>
              <a:t>lwm</a:t>
            </a:r>
            <a:r>
              <a:rPr lang="en-US" dirty="0"/>
              <a:t> </a:t>
            </a:r>
            <a:r>
              <a:rPr lang="en-US" dirty="0" err="1"/>
              <a:t>hom</a:t>
            </a:r>
            <a:r>
              <a:rPr lang="en-US" dirty="0"/>
              <a:t> </a:t>
            </a:r>
            <a:r>
              <a:rPr lang="en-US" dirty="0" err="1"/>
              <a:t>lus</a:t>
            </a:r>
            <a:r>
              <a:rPr lang="en-US" dirty="0"/>
              <a:t>  </a:t>
            </a:r>
            <a:r>
              <a:rPr lang="en-US" dirty="0" err="1"/>
              <a:t>uas</a:t>
            </a:r>
            <a:r>
              <a:rPr lang="en-US" dirty="0"/>
              <a:t> </a:t>
            </a:r>
            <a:r>
              <a:rPr lang="en-US" dirty="0" err="1"/>
              <a:t>nej</a:t>
            </a:r>
            <a:r>
              <a:rPr lang="en-US" dirty="0"/>
              <a:t> </a:t>
            </a:r>
            <a:r>
              <a:rPr lang="en-US" dirty="0" err="1"/>
              <a:t>tsis</a:t>
            </a:r>
            <a:r>
              <a:rPr lang="en-US" dirty="0"/>
              <a:t> </a:t>
            </a:r>
            <a:r>
              <a:rPr lang="en-US" dirty="0" err="1"/>
              <a:t>muaj</a:t>
            </a:r>
            <a:r>
              <a:rPr lang="en-US" dirty="0"/>
              <a:t> </a:t>
            </a:r>
            <a:r>
              <a:rPr lang="en-US" dirty="0" err="1"/>
              <a:t>lub</a:t>
            </a:r>
            <a:r>
              <a:rPr lang="en-US" dirty="0"/>
              <a:t> </a:t>
            </a:r>
            <a:r>
              <a:rPr lang="en-US" dirty="0" err="1"/>
              <a:t>cib</a:t>
            </a:r>
            <a:r>
              <a:rPr lang="en-US" dirty="0"/>
              <a:t> </a:t>
            </a:r>
            <a:r>
              <a:rPr lang="en-US" dirty="0" err="1"/>
              <a:t>fim</a:t>
            </a:r>
            <a:r>
              <a:rPr lang="en-US" dirty="0"/>
              <a:t> tau los </a:t>
            </a:r>
            <a:r>
              <a:rPr lang="en-US" dirty="0" err="1"/>
              <a:t>kawm</a:t>
            </a:r>
            <a:r>
              <a:rPr lang="en-US" dirty="0"/>
              <a:t>.  </a:t>
            </a:r>
            <a:r>
              <a:rPr lang="en-US" dirty="0" err="1"/>
              <a:t>Nej</a:t>
            </a:r>
            <a:r>
              <a:rPr lang="en-US" dirty="0"/>
              <a:t> </a:t>
            </a:r>
            <a:r>
              <a:rPr lang="en-US" dirty="0" err="1"/>
              <a:t>sawv</a:t>
            </a:r>
            <a:r>
              <a:rPr lang="en-US" dirty="0"/>
              <a:t> </a:t>
            </a:r>
            <a:r>
              <a:rPr lang="en-US" dirty="0" err="1"/>
              <a:t>daws</a:t>
            </a:r>
            <a:r>
              <a:rPr lang="en-US" dirty="0"/>
              <a:t> </a:t>
            </a:r>
            <a:r>
              <a:rPr lang="en-US" dirty="0" err="1"/>
              <a:t>yeej</a:t>
            </a:r>
            <a:r>
              <a:rPr lang="en-US" dirty="0"/>
              <a:t> pom </a:t>
            </a:r>
            <a:r>
              <a:rPr lang="en-US" dirty="0" err="1"/>
              <a:t>hais</a:t>
            </a:r>
            <a:r>
              <a:rPr lang="en-US" dirty="0"/>
              <a:t> </a:t>
            </a:r>
            <a:r>
              <a:rPr lang="en-US" dirty="0" err="1"/>
              <a:t>tias</a:t>
            </a:r>
            <a:r>
              <a:rPr lang="en-US" dirty="0"/>
              <a:t> </a:t>
            </a:r>
            <a:r>
              <a:rPr lang="en-US" dirty="0" err="1"/>
              <a:t>kev</a:t>
            </a:r>
            <a:r>
              <a:rPr lang="en-US" dirty="0"/>
              <a:t> </a:t>
            </a:r>
            <a:r>
              <a:rPr lang="en-US" dirty="0" err="1"/>
              <a:t>paub</a:t>
            </a:r>
            <a:r>
              <a:rPr lang="en-US" dirty="0"/>
              <a:t> </a:t>
            </a:r>
            <a:r>
              <a:rPr lang="en-US" dirty="0" err="1"/>
              <a:t>lwm</a:t>
            </a:r>
            <a:r>
              <a:rPr lang="en-US" dirty="0"/>
              <a:t> </a:t>
            </a:r>
            <a:r>
              <a:rPr lang="en-US" dirty="0" err="1"/>
              <a:t>hom</a:t>
            </a:r>
            <a:r>
              <a:rPr lang="en-US" dirty="0"/>
              <a:t> </a:t>
            </a:r>
            <a:r>
              <a:rPr lang="en-US" dirty="0" err="1"/>
              <a:t>lus</a:t>
            </a:r>
            <a:r>
              <a:rPr lang="en-US" dirty="0"/>
              <a:t> </a:t>
            </a:r>
            <a:r>
              <a:rPr lang="en-US" dirty="0" err="1"/>
              <a:t>ntxiv</a:t>
            </a:r>
            <a:r>
              <a:rPr lang="en-US" dirty="0"/>
              <a:t> </a:t>
            </a:r>
            <a:r>
              <a:rPr lang="en-US" dirty="0" err="1"/>
              <a:t>muaj</a:t>
            </a:r>
            <a:r>
              <a:rPr lang="en-US" dirty="0"/>
              <a:t> </a:t>
            </a:r>
            <a:r>
              <a:rPr lang="en-US" dirty="0" err="1"/>
              <a:t>nqis</a:t>
            </a:r>
            <a:r>
              <a:rPr lang="en-US" dirty="0"/>
              <a:t> </a:t>
            </a:r>
            <a:r>
              <a:rPr lang="en-US" dirty="0" err="1"/>
              <a:t>npaum</a:t>
            </a:r>
            <a:r>
              <a:rPr lang="en-US" dirty="0"/>
              <a:t> li </a:t>
            </a:r>
            <a:r>
              <a:rPr lang="en-US" dirty="0" err="1"/>
              <a:t>cas</a:t>
            </a:r>
            <a:r>
              <a:rPr lang="en-US" dirty="0"/>
              <a:t>, </a:t>
            </a:r>
            <a:r>
              <a:rPr lang="en-US" dirty="0" err="1"/>
              <a:t>qhov</a:t>
            </a:r>
            <a:r>
              <a:rPr lang="en-US" dirty="0"/>
              <a:t> </a:t>
            </a:r>
            <a:r>
              <a:rPr lang="en-US" dirty="0" err="1"/>
              <a:t>nov</a:t>
            </a:r>
            <a:r>
              <a:rPr lang="en-US" dirty="0"/>
              <a:t> </a:t>
            </a:r>
            <a:r>
              <a:rPr lang="en-US" dirty="0" err="1"/>
              <a:t>peb</a:t>
            </a:r>
            <a:r>
              <a:rPr lang="en-US" dirty="0"/>
              <a:t> </a:t>
            </a:r>
            <a:r>
              <a:rPr lang="en-US" dirty="0" err="1"/>
              <a:t>yuav</a:t>
            </a:r>
            <a:r>
              <a:rPr lang="en-US" dirty="0"/>
              <a:t> pom </a:t>
            </a:r>
            <a:r>
              <a:rPr lang="en-US" dirty="0" err="1"/>
              <a:t>nyob</a:t>
            </a:r>
            <a:r>
              <a:rPr lang="en-US" dirty="0"/>
              <a:t> </a:t>
            </a:r>
            <a:r>
              <a:rPr lang="en-US" dirty="0" err="1"/>
              <a:t>rau</a:t>
            </a:r>
            <a:r>
              <a:rPr lang="en-US" dirty="0"/>
              <a:t> </a:t>
            </a:r>
            <a:r>
              <a:rPr lang="en-US" dirty="0" err="1"/>
              <a:t>hauv</a:t>
            </a:r>
            <a:r>
              <a:rPr lang="en-US" dirty="0"/>
              <a:t> </a:t>
            </a:r>
            <a:r>
              <a:rPr lang="en-US" dirty="0" err="1"/>
              <a:t>daim</a:t>
            </a:r>
            <a:r>
              <a:rPr lang="en-US" dirty="0"/>
              <a:t> </a:t>
            </a:r>
            <a:r>
              <a:rPr lang="en-US" dirty="0" err="1"/>
              <a:t>yeej</a:t>
            </a:r>
            <a:r>
              <a:rPr lang="en-US" dirty="0"/>
              <a:t> yam </a:t>
            </a:r>
            <a:r>
              <a:rPr lang="en-US" dirty="0" err="1"/>
              <a:t>kiab</a:t>
            </a:r>
            <a:r>
              <a:rPr lang="en-US" dirty="0"/>
              <a:t> no. </a:t>
            </a:r>
            <a:endParaRPr dirty="0">
              <a:highlight>
                <a:srgbClr val="FFFF00"/>
              </a:highlight>
            </a:endParaRPr>
          </a:p>
        </p:txBody>
      </p:sp>
    </p:spTree>
    <p:extLst>
      <p:ext uri="{BB962C8B-B14F-4D97-AF65-F5344CB8AC3E}">
        <p14:creationId xmlns:p14="http://schemas.microsoft.com/office/powerpoint/2010/main" val="181217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i="1" dirty="0"/>
              <a:t>Kev </a:t>
            </a:r>
            <a:r>
              <a:rPr lang="en-US" i="1" dirty="0" err="1"/>
              <a:t>Kawm</a:t>
            </a:r>
            <a:r>
              <a:rPr lang="en-US" i="1" dirty="0"/>
              <a:t> </a:t>
            </a:r>
            <a:r>
              <a:rPr lang="en-US" i="1" dirty="0" err="1"/>
              <a:t>Ua</a:t>
            </a:r>
            <a:r>
              <a:rPr lang="en-US" i="1" dirty="0"/>
              <a:t> </a:t>
            </a:r>
            <a:r>
              <a:rPr lang="en-US" i="1" dirty="0" err="1"/>
              <a:t>Ke</a:t>
            </a:r>
            <a:r>
              <a:rPr lang="en-US" i="1" dirty="0"/>
              <a:t> </a:t>
            </a:r>
            <a:r>
              <a:rPr lang="en-US" i="1" dirty="0" err="1"/>
              <a:t>Ntawm</a:t>
            </a:r>
            <a:r>
              <a:rPr lang="en-US" i="1" dirty="0"/>
              <a:t> </a:t>
            </a:r>
            <a:r>
              <a:rPr lang="en-US" i="1" dirty="0" err="1"/>
              <a:t>Ib</a:t>
            </a:r>
            <a:r>
              <a:rPr lang="en-US" i="1" dirty="0"/>
              <a:t> </a:t>
            </a:r>
            <a:r>
              <a:rPr lang="en-US" i="1" dirty="0" err="1"/>
              <a:t>Pab</a:t>
            </a:r>
            <a:r>
              <a:rPr lang="en-US" i="1" dirty="0"/>
              <a:t>.  </a:t>
            </a:r>
            <a:r>
              <a:rPr lang="en-US" i="1" dirty="0" err="1"/>
              <a:t>Muab</a:t>
            </a:r>
            <a:r>
              <a:rPr lang="en-US" i="1" dirty="0"/>
              <a:t> </a:t>
            </a:r>
            <a:r>
              <a:rPr lang="en-US" i="1" dirty="0" err="1"/>
              <a:t>daim</a:t>
            </a:r>
            <a:r>
              <a:rPr lang="en-US" i="1" dirty="0"/>
              <a:t> </a:t>
            </a:r>
            <a:r>
              <a:rPr lang="en-US" i="1" dirty="0" err="1"/>
              <a:t>ntawv</a:t>
            </a:r>
            <a:r>
              <a:rPr lang="en-US" i="1" dirty="0"/>
              <a:t>  “5 </a:t>
            </a:r>
            <a:r>
              <a:rPr lang="en-US" i="1" dirty="0" err="1"/>
              <a:t>Ntu</a:t>
            </a:r>
            <a:r>
              <a:rPr lang="en-US" i="1" dirty="0"/>
              <a:t>  </a:t>
            </a:r>
            <a:r>
              <a:rPr lang="en-US" i="1" dirty="0" err="1"/>
              <a:t>Ntawm</a:t>
            </a:r>
            <a:r>
              <a:rPr lang="en-US" i="1" dirty="0"/>
              <a:t> Kev </a:t>
            </a:r>
            <a:r>
              <a:rPr lang="en-US" i="1" dirty="0" err="1"/>
              <a:t>Kawm</a:t>
            </a:r>
            <a:r>
              <a:rPr lang="en-US" i="1" dirty="0"/>
              <a:t> </a:t>
            </a:r>
            <a:r>
              <a:rPr lang="en-US" i="1" dirty="0" err="1"/>
              <a:t>Paub</a:t>
            </a:r>
            <a:r>
              <a:rPr lang="en-US" i="1" dirty="0"/>
              <a:t> </a:t>
            </a:r>
            <a:r>
              <a:rPr lang="en-US" i="1" dirty="0" err="1"/>
              <a:t>Ib</a:t>
            </a:r>
            <a:r>
              <a:rPr lang="en-US" i="1" dirty="0"/>
              <a:t> </a:t>
            </a:r>
            <a:r>
              <a:rPr lang="en-US" i="1" dirty="0" err="1"/>
              <a:t>Hom</a:t>
            </a:r>
            <a:r>
              <a:rPr lang="en-US" i="1" dirty="0"/>
              <a:t> </a:t>
            </a:r>
            <a:r>
              <a:rPr lang="en-US" i="1" dirty="0" err="1"/>
              <a:t>Lus</a:t>
            </a:r>
            <a:r>
              <a:rPr lang="en-US" i="1" dirty="0"/>
              <a:t>” </a:t>
            </a:r>
            <a:r>
              <a:rPr lang="en-US" i="1" dirty="0" err="1"/>
              <a:t>rau</a:t>
            </a:r>
            <a:r>
              <a:rPr lang="en-US" i="1" dirty="0"/>
              <a:t> </a:t>
            </a:r>
            <a:r>
              <a:rPr lang="en-US" i="1" dirty="0" err="1"/>
              <a:t>ib</a:t>
            </a:r>
            <a:r>
              <a:rPr lang="en-US" i="1" dirty="0"/>
              <a:t> </a:t>
            </a:r>
            <a:r>
              <a:rPr lang="en-US" i="1" dirty="0" err="1"/>
              <a:t>lub</a:t>
            </a:r>
            <a:r>
              <a:rPr lang="en-US" i="1" dirty="0"/>
              <a:t> </a:t>
            </a:r>
            <a:r>
              <a:rPr lang="en-US" i="1" dirty="0" err="1"/>
              <a:t>rooj</a:t>
            </a:r>
            <a:r>
              <a:rPr lang="en-US" i="1" dirty="0"/>
              <a:t>.</a:t>
            </a:r>
            <a:endParaRPr dirty="0"/>
          </a:p>
          <a:p>
            <a:pPr marL="0" lvl="0" indent="0" algn="l" rtl="0">
              <a:spcBef>
                <a:spcPts val="0"/>
              </a:spcBef>
              <a:spcAft>
                <a:spcPts val="0"/>
              </a:spcAft>
              <a:buClr>
                <a:schemeClr val="dk1"/>
              </a:buClr>
              <a:buSzPts val="1100"/>
              <a:buFont typeface="Calibri"/>
              <a:buNone/>
            </a:pPr>
            <a:r>
              <a:rPr lang="en-US" dirty="0" err="1"/>
              <a:t>Yog</a:t>
            </a:r>
            <a:r>
              <a:rPr lang="en-US" dirty="0"/>
              <a:t> li, </a:t>
            </a:r>
            <a:r>
              <a:rPr lang="en-US" dirty="0" err="1"/>
              <a:t>kev</a:t>
            </a:r>
            <a:r>
              <a:rPr lang="en-US" dirty="0"/>
              <a:t> </a:t>
            </a:r>
            <a:r>
              <a:rPr lang="en-US" dirty="0" err="1"/>
              <a:t>paub</a:t>
            </a:r>
            <a:r>
              <a:rPr lang="en-US" dirty="0"/>
              <a:t> </a:t>
            </a:r>
            <a:r>
              <a:rPr lang="en-US" dirty="0" err="1"/>
              <a:t>ob</a:t>
            </a:r>
            <a:r>
              <a:rPr lang="en-US" dirty="0"/>
              <a:t> </a:t>
            </a:r>
            <a:r>
              <a:rPr lang="en-US" dirty="0" err="1"/>
              <a:t>hom</a:t>
            </a:r>
            <a:r>
              <a:rPr lang="en-US" dirty="0"/>
              <a:t> </a:t>
            </a:r>
            <a:r>
              <a:rPr lang="en-US" dirty="0" err="1"/>
              <a:t>lus</a:t>
            </a:r>
            <a:r>
              <a:rPr lang="en-US" dirty="0"/>
              <a:t> zoo li </a:t>
            </a:r>
            <a:r>
              <a:rPr lang="en-US" dirty="0" err="1"/>
              <a:t>cas</a:t>
            </a:r>
            <a:r>
              <a:rPr lang="en-US" dirty="0"/>
              <a:t> </a:t>
            </a:r>
            <a:r>
              <a:rPr lang="en-US" dirty="0" err="1"/>
              <a:t>rau</a:t>
            </a:r>
            <a:r>
              <a:rPr lang="en-US" dirty="0"/>
              <a:t> li </a:t>
            </a:r>
            <a:r>
              <a:rPr lang="en-US" dirty="0" err="1"/>
              <a:t>cas</a:t>
            </a:r>
            <a:r>
              <a:rPr lang="en-US" dirty="0"/>
              <a:t>?  Nov </a:t>
            </a:r>
            <a:r>
              <a:rPr lang="en-US" dirty="0" err="1"/>
              <a:t>yog</a:t>
            </a:r>
            <a:r>
              <a:rPr lang="en-US" dirty="0"/>
              <a:t> 5 </a:t>
            </a:r>
            <a:r>
              <a:rPr lang="en-US" dirty="0" err="1"/>
              <a:t>kab</a:t>
            </a:r>
            <a:r>
              <a:rPr lang="en-US" dirty="0"/>
              <a:t> </a:t>
            </a:r>
            <a:r>
              <a:rPr lang="en-US" dirty="0" err="1"/>
              <a:t>lus</a:t>
            </a:r>
            <a:r>
              <a:rPr lang="en-US" dirty="0"/>
              <a:t> (</a:t>
            </a:r>
            <a:r>
              <a:rPr lang="en-US" dirty="0" err="1"/>
              <a:t>muab</a:t>
            </a:r>
            <a:r>
              <a:rPr lang="en-US" dirty="0"/>
              <a:t> </a:t>
            </a:r>
            <a:r>
              <a:rPr lang="en-US" dirty="0" err="1"/>
              <a:t>qhia</a:t>
            </a:r>
            <a:r>
              <a:rPr lang="en-US" dirty="0"/>
              <a:t> </a:t>
            </a:r>
            <a:r>
              <a:rPr lang="en-US" dirty="0" err="1"/>
              <a:t>rau</a:t>
            </a:r>
            <a:r>
              <a:rPr lang="en-US" dirty="0"/>
              <a:t> </a:t>
            </a:r>
            <a:r>
              <a:rPr lang="en-US" dirty="0" err="1"/>
              <a:t>sawv</a:t>
            </a:r>
            <a:r>
              <a:rPr lang="en-US" dirty="0"/>
              <a:t> </a:t>
            </a:r>
            <a:r>
              <a:rPr lang="en-US" dirty="0" err="1"/>
              <a:t>daws</a:t>
            </a:r>
            <a:r>
              <a:rPr lang="en-US" dirty="0"/>
              <a:t> </a:t>
            </a:r>
            <a:r>
              <a:rPr lang="en-US" dirty="0" err="1"/>
              <a:t>kom</a:t>
            </a:r>
            <a:r>
              <a:rPr lang="en-US" dirty="0"/>
              <a:t> </a:t>
            </a:r>
            <a:r>
              <a:rPr lang="en-US" dirty="0" err="1"/>
              <a:t>lawv</a:t>
            </a:r>
            <a:r>
              <a:rPr lang="en-US" dirty="0"/>
              <a:t> pom </a:t>
            </a:r>
            <a:r>
              <a:rPr lang="en-US" dirty="0" err="1"/>
              <a:t>seb</a:t>
            </a:r>
            <a:r>
              <a:rPr lang="en-US" dirty="0"/>
              <a:t> zoo li </a:t>
            </a:r>
            <a:r>
              <a:rPr lang="en-US" dirty="0" err="1"/>
              <a:t>cas</a:t>
            </a:r>
            <a:r>
              <a:rPr lang="en-US" dirty="0"/>
              <a:t>) </a:t>
            </a:r>
            <a:r>
              <a:rPr lang="en-US" dirty="0" err="1"/>
              <a:t>uas</a:t>
            </a:r>
            <a:r>
              <a:rPr lang="en-US" dirty="0"/>
              <a:t> </a:t>
            </a:r>
            <a:r>
              <a:rPr lang="en-US" dirty="0" err="1"/>
              <a:t>qhia</a:t>
            </a:r>
            <a:r>
              <a:rPr lang="en-US" dirty="0"/>
              <a:t> </a:t>
            </a:r>
            <a:r>
              <a:rPr lang="en-US" dirty="0" err="1"/>
              <a:t>txog</a:t>
            </a:r>
            <a:r>
              <a:rPr lang="en-US" dirty="0"/>
              <a:t>  </a:t>
            </a:r>
            <a:r>
              <a:rPr lang="en-US" dirty="0" err="1"/>
              <a:t>ib</a:t>
            </a:r>
            <a:r>
              <a:rPr lang="en-US" dirty="0"/>
              <a:t> </a:t>
            </a:r>
            <a:r>
              <a:rPr lang="en-US" dirty="0" err="1"/>
              <a:t>ntu</a:t>
            </a:r>
            <a:r>
              <a:rPr lang="en-US" dirty="0"/>
              <a:t> </a:t>
            </a:r>
            <a:r>
              <a:rPr lang="en-US" dirty="0" err="1"/>
              <a:t>zuj</a:t>
            </a:r>
            <a:r>
              <a:rPr lang="en-US" dirty="0"/>
              <a:t> </a:t>
            </a:r>
            <a:r>
              <a:rPr lang="en-US" dirty="0" err="1"/>
              <a:t>zus</a:t>
            </a:r>
            <a:r>
              <a:rPr lang="en-US" dirty="0"/>
              <a:t> </a:t>
            </a:r>
            <a:r>
              <a:rPr lang="en-US" dirty="0" err="1"/>
              <a:t>txog</a:t>
            </a:r>
            <a:r>
              <a:rPr lang="en-US" dirty="0"/>
              <a:t> </a:t>
            </a:r>
            <a:r>
              <a:rPr lang="en-US" dirty="0" err="1"/>
              <a:t>txoj</a:t>
            </a:r>
            <a:r>
              <a:rPr lang="en-US" dirty="0"/>
              <a:t> </a:t>
            </a:r>
            <a:r>
              <a:rPr lang="en-US" dirty="0" err="1"/>
              <a:t>kev</a:t>
            </a:r>
            <a:r>
              <a:rPr lang="en-US" dirty="0"/>
              <a:t> </a:t>
            </a:r>
            <a:r>
              <a:rPr lang="en-US" dirty="0" err="1"/>
              <a:t>kawm</a:t>
            </a:r>
            <a:r>
              <a:rPr lang="en-US" dirty="0"/>
              <a:t> </a:t>
            </a:r>
            <a:r>
              <a:rPr lang="en-US" dirty="0" err="1"/>
              <a:t>ib</a:t>
            </a:r>
            <a:r>
              <a:rPr lang="en-US" dirty="0"/>
              <a:t> </a:t>
            </a:r>
            <a:r>
              <a:rPr lang="en-US" dirty="0" err="1"/>
              <a:t>hom</a:t>
            </a:r>
            <a:r>
              <a:rPr lang="en-US" dirty="0"/>
              <a:t> </a:t>
            </a:r>
            <a:r>
              <a:rPr lang="en-US" dirty="0" err="1"/>
              <a:t>lus</a:t>
            </a:r>
            <a:r>
              <a:rPr lang="en-US" dirty="0"/>
              <a:t> </a:t>
            </a:r>
            <a:r>
              <a:rPr lang="en-US" dirty="0" err="1"/>
              <a:t>twg</a:t>
            </a:r>
            <a:r>
              <a:rPr lang="en-US" dirty="0"/>
              <a:t> los </a:t>
            </a:r>
            <a:r>
              <a:rPr lang="en-US" dirty="0" err="1"/>
              <a:t>yog</a:t>
            </a:r>
            <a:r>
              <a:rPr lang="en-US" dirty="0"/>
              <a:t> </a:t>
            </a:r>
            <a:r>
              <a:rPr lang="en-US" dirty="0" err="1"/>
              <a:t>paub</a:t>
            </a:r>
            <a:r>
              <a:rPr lang="en-US" dirty="0"/>
              <a:t> </a:t>
            </a:r>
            <a:r>
              <a:rPr lang="en-US" dirty="0" err="1"/>
              <a:t>ib</a:t>
            </a:r>
            <a:r>
              <a:rPr lang="en-US" dirty="0"/>
              <a:t> </a:t>
            </a:r>
            <a:r>
              <a:rPr lang="en-US" dirty="0" err="1"/>
              <a:t>hom</a:t>
            </a:r>
            <a:r>
              <a:rPr lang="en-US" dirty="0"/>
              <a:t> </a:t>
            </a:r>
            <a:r>
              <a:rPr lang="en-US" dirty="0" err="1"/>
              <a:t>lus</a:t>
            </a:r>
            <a:r>
              <a:rPr lang="en-US" dirty="0"/>
              <a:t> </a:t>
            </a:r>
            <a:r>
              <a:rPr lang="en-US" dirty="0" err="1"/>
              <a:t>twg</a:t>
            </a:r>
            <a:r>
              <a:rPr lang="en-US" dirty="0"/>
              <a:t>. </a:t>
            </a:r>
            <a:r>
              <a:rPr lang="en-US" dirty="0" err="1"/>
              <a:t>Nyob</a:t>
            </a:r>
            <a:r>
              <a:rPr lang="en-US" dirty="0"/>
              <a:t> </a:t>
            </a:r>
            <a:r>
              <a:rPr lang="en-US" dirty="0" err="1"/>
              <a:t>rau</a:t>
            </a:r>
            <a:r>
              <a:rPr lang="en-US" dirty="0"/>
              <a:t> </a:t>
            </a:r>
            <a:r>
              <a:rPr lang="en-US" dirty="0" err="1"/>
              <a:t>ntawm</a:t>
            </a:r>
            <a:r>
              <a:rPr lang="en-US" dirty="0"/>
              <a:t> </a:t>
            </a:r>
            <a:r>
              <a:rPr lang="en-US" dirty="0" err="1"/>
              <a:t>nej</a:t>
            </a:r>
            <a:r>
              <a:rPr lang="en-US" dirty="0"/>
              <a:t>  </a:t>
            </a:r>
            <a:r>
              <a:rPr lang="en-US" dirty="0" err="1"/>
              <a:t>lub</a:t>
            </a:r>
            <a:r>
              <a:rPr lang="en-US" dirty="0"/>
              <a:t> </a:t>
            </a:r>
            <a:r>
              <a:rPr lang="en-US" dirty="0" err="1"/>
              <a:t>rooj</a:t>
            </a:r>
            <a:r>
              <a:rPr lang="en-US" dirty="0"/>
              <a:t>,  </a:t>
            </a:r>
            <a:r>
              <a:rPr lang="en-US" dirty="0" err="1"/>
              <a:t>siv</a:t>
            </a:r>
            <a:r>
              <a:rPr lang="en-US" dirty="0"/>
              <a:t> </a:t>
            </a:r>
            <a:r>
              <a:rPr lang="en-US" dirty="0" err="1"/>
              <a:t>seb</a:t>
            </a:r>
            <a:r>
              <a:rPr lang="en-US" dirty="0"/>
              <a:t> </a:t>
            </a:r>
            <a:r>
              <a:rPr lang="en-US" dirty="0" err="1"/>
              <a:t>nej</a:t>
            </a:r>
            <a:r>
              <a:rPr lang="en-US" dirty="0"/>
              <a:t> </a:t>
            </a:r>
            <a:r>
              <a:rPr lang="en-US" dirty="0" err="1"/>
              <a:t>sawv</a:t>
            </a:r>
            <a:r>
              <a:rPr lang="en-US" dirty="0"/>
              <a:t> </a:t>
            </a:r>
            <a:r>
              <a:rPr lang="en-US" dirty="0" err="1"/>
              <a:t>daws</a:t>
            </a:r>
            <a:r>
              <a:rPr lang="en-US" dirty="0"/>
              <a:t> </a:t>
            </a:r>
            <a:r>
              <a:rPr lang="en-US" dirty="0" err="1"/>
              <a:t>puas</a:t>
            </a:r>
            <a:r>
              <a:rPr lang="en-US" dirty="0"/>
              <a:t> </a:t>
            </a:r>
            <a:r>
              <a:rPr lang="en-US" dirty="0" err="1"/>
              <a:t>yuav</a:t>
            </a:r>
            <a:r>
              <a:rPr lang="en-US" dirty="0"/>
              <a:t> </a:t>
            </a:r>
            <a:r>
              <a:rPr lang="en-US" dirty="0" err="1"/>
              <a:t>muab</a:t>
            </a:r>
            <a:r>
              <a:rPr lang="en-US" dirty="0"/>
              <a:t> tau </a:t>
            </a:r>
            <a:r>
              <a:rPr lang="en-US" dirty="0" err="1"/>
              <a:t>cov</a:t>
            </a:r>
            <a:r>
              <a:rPr lang="en-US" dirty="0"/>
              <a:t> </a:t>
            </a:r>
            <a:r>
              <a:rPr lang="en-US" dirty="0" err="1"/>
              <a:t>ntu</a:t>
            </a:r>
            <a:r>
              <a:rPr lang="en-US" dirty="0"/>
              <a:t> </a:t>
            </a:r>
            <a:r>
              <a:rPr lang="en-US" dirty="0" err="1"/>
              <a:t>kawm</a:t>
            </a:r>
            <a:r>
              <a:rPr lang="en-US" dirty="0"/>
              <a:t> </a:t>
            </a:r>
            <a:r>
              <a:rPr lang="en-US" dirty="0" err="1"/>
              <a:t>lus</a:t>
            </a:r>
            <a:r>
              <a:rPr lang="en-US" dirty="0"/>
              <a:t> no los </a:t>
            </a:r>
            <a:r>
              <a:rPr lang="en-US" dirty="0" err="1"/>
              <a:t>teeb</a:t>
            </a:r>
            <a:r>
              <a:rPr lang="en-US" dirty="0"/>
              <a:t>  </a:t>
            </a:r>
            <a:r>
              <a:rPr lang="en-US" dirty="0" err="1"/>
              <a:t>kom</a:t>
            </a:r>
            <a:r>
              <a:rPr lang="en-US" dirty="0"/>
              <a:t> </a:t>
            </a:r>
            <a:r>
              <a:rPr lang="en-US" dirty="0" err="1"/>
              <a:t>yog</a:t>
            </a:r>
            <a:r>
              <a:rPr lang="en-US" dirty="0"/>
              <a:t> </a:t>
            </a:r>
            <a:r>
              <a:rPr lang="en-US" dirty="0" err="1"/>
              <a:t>yog</a:t>
            </a:r>
            <a:r>
              <a:rPr lang="en-US" dirty="0"/>
              <a:t> </a:t>
            </a:r>
            <a:r>
              <a:rPr lang="en-US" dirty="0" err="1"/>
              <a:t>ib</a:t>
            </a:r>
            <a:r>
              <a:rPr lang="en-US" dirty="0"/>
              <a:t> </a:t>
            </a:r>
            <a:r>
              <a:rPr lang="en-US" dirty="0" err="1"/>
              <a:t>theem</a:t>
            </a:r>
            <a:r>
              <a:rPr lang="en-US" dirty="0"/>
              <a:t> </a:t>
            </a:r>
            <a:r>
              <a:rPr lang="en-US" dirty="0" err="1"/>
              <a:t>rau</a:t>
            </a:r>
            <a:r>
              <a:rPr lang="en-US" dirty="0"/>
              <a:t> </a:t>
            </a:r>
            <a:r>
              <a:rPr lang="en-US" dirty="0" err="1"/>
              <a:t>ib</a:t>
            </a:r>
            <a:r>
              <a:rPr lang="en-US" dirty="0"/>
              <a:t> </a:t>
            </a:r>
            <a:r>
              <a:rPr lang="en-US" dirty="0" err="1"/>
              <a:t>theem</a:t>
            </a:r>
            <a:r>
              <a:rPr lang="en-US" dirty="0"/>
              <a:t> </a:t>
            </a:r>
            <a:r>
              <a:rPr lang="en-US" dirty="0" err="1"/>
              <a:t>thaum</a:t>
            </a:r>
            <a:r>
              <a:rPr lang="en-US" dirty="0"/>
              <a:t>  </a:t>
            </a:r>
            <a:r>
              <a:rPr lang="en-US" dirty="0" err="1"/>
              <a:t>pib</a:t>
            </a:r>
            <a:r>
              <a:rPr lang="en-US" dirty="0"/>
              <a:t> </a:t>
            </a:r>
            <a:r>
              <a:rPr lang="en-US" dirty="0" err="1"/>
              <a:t>mus</a:t>
            </a:r>
            <a:r>
              <a:rPr lang="en-US" dirty="0"/>
              <a:t> </a:t>
            </a:r>
            <a:r>
              <a:rPr lang="en-US" dirty="0" err="1"/>
              <a:t>txog</a:t>
            </a:r>
            <a:r>
              <a:rPr lang="en-US" dirty="0"/>
              <a:t> </a:t>
            </a:r>
            <a:r>
              <a:rPr lang="en-US" dirty="0" err="1"/>
              <a:t>rau</a:t>
            </a:r>
            <a:r>
              <a:rPr lang="en-US" dirty="0"/>
              <a:t> </a:t>
            </a:r>
            <a:r>
              <a:rPr lang="en-US" dirty="0" err="1"/>
              <a:t>ntu</a:t>
            </a:r>
            <a:r>
              <a:rPr lang="en-US" dirty="0"/>
              <a:t> 5.</a:t>
            </a:r>
            <a:endParaRPr i="0" dirty="0"/>
          </a:p>
          <a:p>
            <a:pPr marL="0" lvl="0" indent="0" algn="l" rtl="0">
              <a:spcBef>
                <a:spcPts val="0"/>
              </a:spcBef>
              <a:spcAft>
                <a:spcPts val="0"/>
              </a:spcAft>
              <a:buClr>
                <a:schemeClr val="dk1"/>
              </a:buClr>
              <a:buSzPts val="1100"/>
              <a:buFont typeface="Calibri"/>
              <a:buNone/>
            </a:pPr>
            <a:r>
              <a:rPr lang="en-US" i="1" dirty="0" err="1"/>
              <a:t>Thaum</a:t>
            </a:r>
            <a:r>
              <a:rPr lang="en-US" i="1" dirty="0"/>
              <a:t> </a:t>
            </a:r>
            <a:r>
              <a:rPr lang="en-US" i="1" dirty="0" err="1"/>
              <a:t>cov</a:t>
            </a:r>
            <a:r>
              <a:rPr lang="en-US" i="1" dirty="0"/>
              <a:t> </a:t>
            </a:r>
            <a:r>
              <a:rPr lang="en-US" i="1" dirty="0" err="1"/>
              <a:t>niam</a:t>
            </a:r>
            <a:r>
              <a:rPr lang="en-US" i="1" dirty="0"/>
              <a:t> </a:t>
            </a:r>
            <a:r>
              <a:rPr lang="en-US" i="1" dirty="0" err="1"/>
              <a:t>txiv</a:t>
            </a:r>
            <a:r>
              <a:rPr lang="en-US" i="1" dirty="0"/>
              <a:t> </a:t>
            </a:r>
            <a:r>
              <a:rPr lang="en-US" i="1" dirty="0" err="1"/>
              <a:t>muab</a:t>
            </a:r>
            <a:r>
              <a:rPr lang="en-US" i="1" dirty="0"/>
              <a:t> </a:t>
            </a:r>
            <a:r>
              <a:rPr lang="en-US" i="1" dirty="0" err="1"/>
              <a:t>cov</a:t>
            </a:r>
            <a:r>
              <a:rPr lang="en-US" i="1" dirty="0"/>
              <a:t> </a:t>
            </a:r>
            <a:r>
              <a:rPr lang="en-US" i="1" dirty="0" err="1"/>
              <a:t>ntu</a:t>
            </a:r>
            <a:r>
              <a:rPr lang="en-US" i="1" dirty="0"/>
              <a:t> </a:t>
            </a:r>
            <a:r>
              <a:rPr lang="en-US" i="1" dirty="0" err="1"/>
              <a:t>teeb</a:t>
            </a:r>
            <a:r>
              <a:rPr lang="en-US" i="1" dirty="0"/>
              <a:t> tag </a:t>
            </a:r>
            <a:r>
              <a:rPr lang="en-US" i="1" dirty="0" err="1"/>
              <a:t>lawm</a:t>
            </a:r>
            <a:r>
              <a:rPr lang="en-US" i="1" dirty="0"/>
              <a:t>, </a:t>
            </a:r>
            <a:r>
              <a:rPr lang="en-US" i="1" dirty="0" err="1"/>
              <a:t>qhia</a:t>
            </a:r>
            <a:r>
              <a:rPr lang="en-US" i="1" dirty="0"/>
              <a:t> </a:t>
            </a:r>
            <a:r>
              <a:rPr lang="en-US" i="1" dirty="0" err="1"/>
              <a:t>cov</a:t>
            </a:r>
            <a:r>
              <a:rPr lang="en-US" i="1" dirty="0"/>
              <a:t> </a:t>
            </a:r>
            <a:r>
              <a:rPr lang="en-US" i="1" dirty="0" err="1"/>
              <a:t>ntu</a:t>
            </a:r>
            <a:r>
              <a:rPr lang="en-US" i="1" dirty="0"/>
              <a:t> </a:t>
            </a:r>
            <a:r>
              <a:rPr lang="en-US" i="1" dirty="0" err="1"/>
              <a:t>nyob</a:t>
            </a:r>
            <a:r>
              <a:rPr lang="en-US" i="1" dirty="0"/>
              <a:t> </a:t>
            </a:r>
            <a:r>
              <a:rPr lang="en-US" i="1" dirty="0" err="1"/>
              <a:t>hauv</a:t>
            </a:r>
            <a:r>
              <a:rPr lang="en-US" i="1" dirty="0"/>
              <a:t> PPT </a:t>
            </a:r>
            <a:r>
              <a:rPr lang="en-US" i="1" dirty="0" err="1"/>
              <a:t>rau</a:t>
            </a:r>
            <a:r>
              <a:rPr lang="en-US" i="1" dirty="0"/>
              <a:t> </a:t>
            </a:r>
            <a:r>
              <a:rPr lang="en-US" i="1" dirty="0" err="1"/>
              <a:t>cov</a:t>
            </a:r>
            <a:r>
              <a:rPr lang="en-US" i="1" dirty="0"/>
              <a:t> </a:t>
            </a:r>
            <a:r>
              <a:rPr lang="en-US" i="1" dirty="0" err="1"/>
              <a:t>niam</a:t>
            </a:r>
            <a:r>
              <a:rPr lang="en-US" i="1" dirty="0"/>
              <a:t> </a:t>
            </a:r>
            <a:r>
              <a:rPr lang="en-US" i="1" dirty="0" err="1"/>
              <a:t>txiv</a:t>
            </a:r>
            <a:r>
              <a:rPr lang="en-US" i="1" dirty="0"/>
              <a:t> </a:t>
            </a:r>
            <a:r>
              <a:rPr lang="en-US" i="1" dirty="0" err="1"/>
              <a:t>saib</a:t>
            </a:r>
            <a:r>
              <a:rPr lang="en-US" i="1" dirty="0"/>
              <a:t> </a:t>
            </a:r>
            <a:r>
              <a:rPr lang="en-US" i="1" dirty="0" err="1"/>
              <a:t>seb</a:t>
            </a:r>
            <a:r>
              <a:rPr lang="en-US" i="1" dirty="0"/>
              <a:t> </a:t>
            </a:r>
            <a:r>
              <a:rPr lang="en-US" i="1" dirty="0" err="1"/>
              <a:t>lawv</a:t>
            </a:r>
            <a:r>
              <a:rPr lang="en-US" i="1" dirty="0"/>
              <a:t> </a:t>
            </a:r>
            <a:r>
              <a:rPr lang="en-US" i="1" dirty="0" err="1"/>
              <a:t>puas</a:t>
            </a:r>
            <a:r>
              <a:rPr lang="en-US" i="1" dirty="0"/>
              <a:t> </a:t>
            </a:r>
            <a:r>
              <a:rPr lang="en-US" i="1" dirty="0" err="1"/>
              <a:t>teeb</a:t>
            </a:r>
            <a:r>
              <a:rPr lang="en-US" i="1" dirty="0"/>
              <a:t> </a:t>
            </a:r>
            <a:r>
              <a:rPr lang="en-US" i="1" dirty="0" err="1"/>
              <a:t>yog</a:t>
            </a:r>
            <a:r>
              <a:rPr lang="en-US" i="1" dirty="0"/>
              <a:t>.  </a:t>
            </a:r>
            <a:r>
              <a:rPr lang="en-US" i="1" dirty="0" err="1"/>
              <a:t>Koj</a:t>
            </a:r>
            <a:r>
              <a:rPr lang="en-US" i="1" dirty="0"/>
              <a:t> tau </a:t>
            </a:r>
            <a:r>
              <a:rPr lang="en-US" i="1" dirty="0" err="1"/>
              <a:t>nias</a:t>
            </a:r>
            <a:r>
              <a:rPr lang="en-US" i="1" dirty="0"/>
              <a:t> </a:t>
            </a:r>
            <a:r>
              <a:rPr lang="en-US" i="1" dirty="0" err="1"/>
              <a:t>lub</a:t>
            </a:r>
            <a:r>
              <a:rPr lang="en-US" i="1" dirty="0"/>
              <a:t> </a:t>
            </a:r>
            <a:r>
              <a:rPr lang="en-US" i="1" dirty="0" err="1"/>
              <a:t>thawv</a:t>
            </a:r>
            <a:r>
              <a:rPr lang="en-US" i="1" dirty="0"/>
              <a:t> </a:t>
            </a:r>
            <a:r>
              <a:rPr lang="en-US" i="1" dirty="0" err="1"/>
              <a:t>daj</a:t>
            </a:r>
            <a:r>
              <a:rPr lang="en-US" i="1" dirty="0"/>
              <a:t>, </a:t>
            </a:r>
            <a:r>
              <a:rPr lang="en-US" i="1" dirty="0" err="1"/>
              <a:t>qhia</a:t>
            </a:r>
            <a:r>
              <a:rPr lang="en-US" i="1" dirty="0"/>
              <a:t> </a:t>
            </a:r>
            <a:r>
              <a:rPr lang="en-US" i="1" dirty="0" err="1"/>
              <a:t>thiab</a:t>
            </a:r>
            <a:r>
              <a:rPr lang="en-US" i="1" dirty="0"/>
              <a:t> </a:t>
            </a:r>
            <a:r>
              <a:rPr lang="en-US" i="1" dirty="0" err="1"/>
              <a:t>ntxiv</a:t>
            </a:r>
            <a:r>
              <a:rPr lang="en-US" i="1" dirty="0"/>
              <a:t> </a:t>
            </a:r>
            <a:r>
              <a:rPr lang="en-US" i="1" dirty="0" err="1"/>
              <a:t>lub</a:t>
            </a:r>
            <a:r>
              <a:rPr lang="en-US" i="1" dirty="0"/>
              <a:t> </a:t>
            </a:r>
            <a:r>
              <a:rPr lang="en-US" i="1" dirty="0" err="1"/>
              <a:t>ntsiab</a:t>
            </a:r>
            <a:r>
              <a:rPr lang="en-US" i="1" dirty="0"/>
              <a:t> </a:t>
            </a:r>
            <a:r>
              <a:rPr lang="en-US" i="1" dirty="0" err="1"/>
              <a:t>lus</a:t>
            </a:r>
            <a:r>
              <a:rPr lang="en-US" i="1" dirty="0"/>
              <a:t> </a:t>
            </a:r>
            <a:r>
              <a:rPr lang="en-US" i="1" dirty="0" err="1"/>
              <a:t>rau</a:t>
            </a:r>
            <a:r>
              <a:rPr lang="en-US" i="1" dirty="0"/>
              <a:t> </a:t>
            </a:r>
            <a:r>
              <a:rPr lang="en-US" i="1" dirty="0" err="1"/>
              <a:t>ib</a:t>
            </a:r>
            <a:r>
              <a:rPr lang="en-US" i="1" dirty="0"/>
              <a:t> </a:t>
            </a:r>
            <a:r>
              <a:rPr lang="en-US" i="1" dirty="0" err="1"/>
              <a:t>ntu</a:t>
            </a:r>
            <a:r>
              <a:rPr lang="en-US" i="1" dirty="0"/>
              <a:t> </a:t>
            </a:r>
            <a:r>
              <a:rPr lang="en-US" i="1" dirty="0" err="1"/>
              <a:t>zuj</a:t>
            </a:r>
            <a:r>
              <a:rPr lang="en-US" i="1" dirty="0"/>
              <a:t> </a:t>
            </a:r>
            <a:r>
              <a:rPr lang="en-US" i="1" dirty="0" err="1"/>
              <a:t>zus</a:t>
            </a:r>
            <a:r>
              <a:rPr lang="en-US" i="1" dirty="0"/>
              <a:t> </a:t>
            </a:r>
            <a:r>
              <a:rPr lang="en-US" i="1" dirty="0" err="1"/>
              <a:t>mus</a:t>
            </a:r>
            <a:r>
              <a:rPr lang="en-US" i="1" dirty="0"/>
              <a:t> </a:t>
            </a:r>
            <a:r>
              <a:rPr lang="en-US" i="1" dirty="0" err="1"/>
              <a:t>kom</a:t>
            </a:r>
            <a:r>
              <a:rPr lang="en-US" i="1" dirty="0"/>
              <a:t> tag 5 </a:t>
            </a:r>
            <a:r>
              <a:rPr lang="en-US" i="1" dirty="0" err="1"/>
              <a:t>ntu</a:t>
            </a:r>
            <a:r>
              <a:rPr lang="en-US" i="1" dirty="0"/>
              <a:t>.</a:t>
            </a:r>
            <a:endParaRPr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dirty="0" err="1"/>
              <a:t>Txhua</a:t>
            </a:r>
            <a:r>
              <a:rPr lang="en-US" dirty="0"/>
              <a:t> </a:t>
            </a:r>
            <a:r>
              <a:rPr lang="en-US" dirty="0" err="1"/>
              <a:t>txhua</a:t>
            </a:r>
            <a:r>
              <a:rPr lang="en-US" dirty="0"/>
              <a:t> </a:t>
            </a:r>
            <a:r>
              <a:rPr lang="en-US" dirty="0" err="1"/>
              <a:t>tus</a:t>
            </a:r>
            <a:r>
              <a:rPr lang="en-US" dirty="0"/>
              <a:t> </a:t>
            </a:r>
            <a:r>
              <a:rPr lang="en-US" dirty="0" err="1"/>
              <a:t>neeg</a:t>
            </a:r>
            <a:r>
              <a:rPr lang="en-US" dirty="0"/>
              <a:t> </a:t>
            </a:r>
            <a:r>
              <a:rPr lang="en-US" dirty="0" err="1"/>
              <a:t>kawm</a:t>
            </a:r>
            <a:r>
              <a:rPr lang="en-US" dirty="0"/>
              <a:t> </a:t>
            </a:r>
            <a:r>
              <a:rPr lang="en-US" dirty="0" err="1"/>
              <a:t>lwm</a:t>
            </a:r>
            <a:r>
              <a:rPr lang="en-US" dirty="0"/>
              <a:t> </a:t>
            </a:r>
            <a:r>
              <a:rPr lang="en-US" dirty="0" err="1"/>
              <a:t>hom</a:t>
            </a:r>
            <a:r>
              <a:rPr lang="en-US" dirty="0"/>
              <a:t> </a:t>
            </a:r>
            <a:r>
              <a:rPr lang="en-US" dirty="0" err="1"/>
              <a:t>lus</a:t>
            </a:r>
            <a:r>
              <a:rPr lang="en-US" dirty="0"/>
              <a:t> </a:t>
            </a:r>
            <a:r>
              <a:rPr lang="en-US" dirty="0" err="1"/>
              <a:t>yuav</a:t>
            </a:r>
            <a:r>
              <a:rPr lang="en-US" dirty="0"/>
              <a:t> tau </a:t>
            </a:r>
            <a:r>
              <a:rPr lang="en-US" dirty="0" err="1"/>
              <a:t>taug</a:t>
            </a:r>
            <a:r>
              <a:rPr lang="en-US" dirty="0"/>
              <a:t>  los sis </a:t>
            </a:r>
            <a:r>
              <a:rPr lang="en-US" dirty="0" err="1"/>
              <a:t>mus</a:t>
            </a:r>
            <a:r>
              <a:rPr lang="en-US" dirty="0"/>
              <a:t> </a:t>
            </a:r>
            <a:r>
              <a:rPr lang="en-US" dirty="0" err="1"/>
              <a:t>kom</a:t>
            </a:r>
            <a:r>
              <a:rPr lang="en-US" dirty="0"/>
              <a:t> </a:t>
            </a:r>
            <a:r>
              <a:rPr lang="en-US" dirty="0" err="1"/>
              <a:t>dhau</a:t>
            </a:r>
            <a:r>
              <a:rPr lang="en-US" dirty="0"/>
              <a:t> 5 </a:t>
            </a:r>
            <a:r>
              <a:rPr lang="en-US" dirty="0" err="1"/>
              <a:t>ntu</a:t>
            </a:r>
            <a:r>
              <a:rPr lang="en-US" dirty="0"/>
              <a:t> </a:t>
            </a:r>
            <a:r>
              <a:rPr lang="en-US" dirty="0" err="1"/>
              <a:t>kev</a:t>
            </a:r>
            <a:r>
              <a:rPr lang="en-US" dirty="0"/>
              <a:t> </a:t>
            </a:r>
            <a:r>
              <a:rPr lang="en-US" dirty="0" err="1"/>
              <a:t>kawm</a:t>
            </a:r>
            <a:r>
              <a:rPr lang="en-US" dirty="0"/>
              <a:t> no.  </a:t>
            </a:r>
            <a:r>
              <a:rPr lang="en-US" dirty="0" err="1"/>
              <a:t>Tiam</a:t>
            </a:r>
            <a:r>
              <a:rPr lang="en-US" dirty="0"/>
              <a:t> sis </a:t>
            </a:r>
            <a:r>
              <a:rPr lang="en-US" dirty="0" err="1"/>
              <a:t>ib</a:t>
            </a:r>
            <a:r>
              <a:rPr lang="en-US" dirty="0"/>
              <a:t> tug </a:t>
            </a:r>
            <a:r>
              <a:rPr lang="en-US" dirty="0" err="1"/>
              <a:t>neeg</a:t>
            </a:r>
            <a:r>
              <a:rPr lang="en-US" dirty="0"/>
              <a:t> </a:t>
            </a:r>
            <a:r>
              <a:rPr lang="en-US" dirty="0" err="1"/>
              <a:t>twg</a:t>
            </a:r>
            <a:r>
              <a:rPr lang="en-US" dirty="0"/>
              <a:t>, </a:t>
            </a:r>
            <a:r>
              <a:rPr lang="en-US" dirty="0" err="1"/>
              <a:t>nyias</a:t>
            </a:r>
            <a:r>
              <a:rPr lang="en-US" dirty="0"/>
              <a:t> </a:t>
            </a:r>
            <a:r>
              <a:rPr lang="en-US" dirty="0" err="1"/>
              <a:t>txawv</a:t>
            </a:r>
            <a:r>
              <a:rPr lang="en-US" dirty="0"/>
              <a:t> </a:t>
            </a:r>
            <a:r>
              <a:rPr lang="en-US" dirty="0" err="1"/>
              <a:t>nyias</a:t>
            </a:r>
            <a:r>
              <a:rPr lang="en-US" dirty="0"/>
              <a:t> </a:t>
            </a:r>
            <a:r>
              <a:rPr lang="en-US" dirty="0" err="1"/>
              <a:t>ces</a:t>
            </a:r>
            <a:r>
              <a:rPr lang="en-US" dirty="0"/>
              <a:t> </a:t>
            </a:r>
            <a:r>
              <a:rPr lang="en-US" dirty="0" err="1"/>
              <a:t>tej</a:t>
            </a:r>
            <a:r>
              <a:rPr lang="en-US" dirty="0"/>
              <a:t> </a:t>
            </a:r>
            <a:r>
              <a:rPr lang="en-US" dirty="0" err="1"/>
              <a:t>tus</a:t>
            </a:r>
            <a:r>
              <a:rPr lang="en-US" dirty="0"/>
              <a:t> </a:t>
            </a:r>
            <a:r>
              <a:rPr lang="en-US" dirty="0" err="1"/>
              <a:t>neeg</a:t>
            </a:r>
            <a:r>
              <a:rPr lang="en-US" dirty="0"/>
              <a:t> </a:t>
            </a:r>
            <a:r>
              <a:rPr lang="en-US" dirty="0" err="1"/>
              <a:t>yuav</a:t>
            </a:r>
            <a:r>
              <a:rPr lang="en-US" dirty="0"/>
              <a:t> </a:t>
            </a:r>
            <a:r>
              <a:rPr lang="en-US" dirty="0" err="1"/>
              <a:t>siv</a:t>
            </a:r>
            <a:r>
              <a:rPr lang="en-US" dirty="0"/>
              <a:t> </a:t>
            </a:r>
            <a:r>
              <a:rPr lang="en-US" dirty="0" err="1"/>
              <a:t>sij</a:t>
            </a:r>
            <a:r>
              <a:rPr lang="en-US" dirty="0"/>
              <a:t> </a:t>
            </a:r>
            <a:r>
              <a:rPr lang="en-US" dirty="0" err="1"/>
              <a:t>hawm</a:t>
            </a:r>
            <a:r>
              <a:rPr lang="en-US" dirty="0"/>
              <a:t> </a:t>
            </a:r>
            <a:r>
              <a:rPr lang="en-US" dirty="0" err="1"/>
              <a:t>ntej</a:t>
            </a:r>
            <a:r>
              <a:rPr lang="en-US" dirty="0"/>
              <a:t> me </a:t>
            </a:r>
            <a:r>
              <a:rPr lang="en-US" dirty="0" err="1"/>
              <a:t>ntsis</a:t>
            </a:r>
            <a:r>
              <a:rPr lang="en-US" dirty="0"/>
              <a:t> mas li </a:t>
            </a:r>
            <a:r>
              <a:rPr lang="en-US" dirty="0" err="1"/>
              <a:t>mus</a:t>
            </a:r>
            <a:r>
              <a:rPr lang="en-US" dirty="0"/>
              <a:t> </a:t>
            </a:r>
            <a:r>
              <a:rPr lang="en-US" dirty="0" err="1"/>
              <a:t>txog</a:t>
            </a:r>
            <a:r>
              <a:rPr lang="en-US" dirty="0"/>
              <a:t> </a:t>
            </a:r>
            <a:r>
              <a:rPr lang="en-US" dirty="0" err="1"/>
              <a:t>ntu</a:t>
            </a:r>
            <a:r>
              <a:rPr lang="en-US" dirty="0"/>
              <a:t> </a:t>
            </a:r>
            <a:r>
              <a:rPr lang="en-US" dirty="0" err="1"/>
              <a:t>kawg</a:t>
            </a:r>
            <a:r>
              <a:rPr lang="en-US" dirty="0"/>
              <a:t> los </a:t>
            </a:r>
            <a:r>
              <a:rPr lang="en-US" dirty="0" err="1"/>
              <a:t>ntu</a:t>
            </a:r>
            <a:r>
              <a:rPr lang="en-US" dirty="0"/>
              <a:t> </a:t>
            </a:r>
            <a:r>
              <a:rPr lang="en-US" dirty="0" err="1"/>
              <a:t>paub</a:t>
            </a:r>
            <a:r>
              <a:rPr lang="en-US" dirty="0"/>
              <a:t> </a:t>
            </a:r>
            <a:r>
              <a:rPr lang="en-US" dirty="0" err="1"/>
              <a:t>hom</a:t>
            </a:r>
            <a:r>
              <a:rPr lang="en-US" dirty="0"/>
              <a:t> </a:t>
            </a:r>
            <a:r>
              <a:rPr lang="en-US" dirty="0" err="1"/>
              <a:t>lus</a:t>
            </a:r>
            <a:r>
              <a:rPr lang="en-US" dirty="0"/>
              <a:t> zoo </a:t>
            </a:r>
            <a:r>
              <a:rPr lang="en-US" dirty="0" err="1"/>
              <a:t>zoo</a:t>
            </a:r>
            <a:r>
              <a:rPr lang="en-US" dirty="0"/>
              <a:t> </a:t>
            </a:r>
            <a:r>
              <a:rPr lang="en-US" dirty="0" err="1"/>
              <a:t>ib</a:t>
            </a:r>
            <a:r>
              <a:rPr lang="en-US" dirty="0"/>
              <a:t> yam li </a:t>
            </a:r>
            <a:r>
              <a:rPr lang="en-US" dirty="0" err="1"/>
              <a:t>nws</a:t>
            </a:r>
            <a:r>
              <a:rPr lang="en-US" dirty="0"/>
              <a:t> </a:t>
            </a:r>
            <a:r>
              <a:rPr lang="en-US" dirty="0" err="1"/>
              <a:t>hom</a:t>
            </a:r>
            <a:r>
              <a:rPr lang="en-US" dirty="0"/>
              <a:t> </a:t>
            </a:r>
            <a:r>
              <a:rPr lang="en-US" dirty="0" err="1"/>
              <a:t>lus</a:t>
            </a:r>
            <a:r>
              <a:rPr lang="en-US" dirty="0"/>
              <a:t>.  </a:t>
            </a:r>
            <a:r>
              <a:rPr lang="en-US" dirty="0" err="1"/>
              <a:t>Muaj</a:t>
            </a:r>
            <a:r>
              <a:rPr lang="en-US" dirty="0"/>
              <a:t> </a:t>
            </a:r>
            <a:r>
              <a:rPr lang="en-US" dirty="0" err="1"/>
              <a:t>ib</a:t>
            </a:r>
            <a:r>
              <a:rPr lang="en-US" dirty="0"/>
              <a:t> co </a:t>
            </a:r>
            <a:r>
              <a:rPr lang="en-US" dirty="0" err="1"/>
              <a:t>kev</a:t>
            </a:r>
            <a:r>
              <a:rPr lang="en-US" dirty="0"/>
              <a:t> los </a:t>
            </a:r>
            <a:r>
              <a:rPr lang="en-US" dirty="0" err="1"/>
              <a:t>cuam</a:t>
            </a:r>
            <a:r>
              <a:rPr lang="en-US" dirty="0"/>
              <a:t> </a:t>
            </a:r>
            <a:r>
              <a:rPr lang="en-US" dirty="0" err="1"/>
              <a:t>tshuam</a:t>
            </a:r>
            <a:r>
              <a:rPr lang="en-US" dirty="0"/>
              <a:t> </a:t>
            </a:r>
            <a:r>
              <a:rPr lang="en-US" dirty="0" err="1"/>
              <a:t>rau</a:t>
            </a:r>
            <a:r>
              <a:rPr lang="en-US" dirty="0"/>
              <a:t> </a:t>
            </a:r>
            <a:r>
              <a:rPr lang="en-US" dirty="0" err="1"/>
              <a:t>tej</a:t>
            </a:r>
            <a:r>
              <a:rPr lang="en-US" dirty="0"/>
              <a:t> </a:t>
            </a:r>
            <a:r>
              <a:rPr lang="en-US" dirty="0" err="1"/>
              <a:t>tus</a:t>
            </a:r>
            <a:r>
              <a:rPr lang="en-US" dirty="0"/>
              <a:t> </a:t>
            </a:r>
            <a:r>
              <a:rPr lang="en-US" dirty="0" err="1"/>
              <a:t>neeg</a:t>
            </a:r>
            <a:r>
              <a:rPr lang="en-US" dirty="0"/>
              <a:t> </a:t>
            </a:r>
            <a:r>
              <a:rPr lang="en-US" dirty="0" err="1"/>
              <a:t>nws</a:t>
            </a:r>
            <a:r>
              <a:rPr lang="en-US" dirty="0"/>
              <a:t> </a:t>
            </a:r>
            <a:r>
              <a:rPr lang="en-US" dirty="0" err="1"/>
              <a:t>txoj</a:t>
            </a:r>
            <a:r>
              <a:rPr lang="en-US" dirty="0"/>
              <a:t> </a:t>
            </a:r>
            <a:r>
              <a:rPr lang="en-US" dirty="0" err="1"/>
              <a:t>kev</a:t>
            </a:r>
            <a:r>
              <a:rPr lang="en-US" dirty="0"/>
              <a:t> </a:t>
            </a:r>
            <a:r>
              <a:rPr lang="en-US" dirty="0" err="1"/>
              <a:t>kawm</a:t>
            </a:r>
            <a:r>
              <a:rPr lang="en-US" dirty="0"/>
              <a:t> </a:t>
            </a:r>
            <a:r>
              <a:rPr lang="en-US" dirty="0" err="1"/>
              <a:t>lus</a:t>
            </a:r>
            <a:r>
              <a:rPr lang="en-US" dirty="0"/>
              <a:t>. </a:t>
            </a:r>
            <a:r>
              <a:rPr lang="en-US" dirty="0" err="1"/>
              <a:t>Ib</a:t>
            </a:r>
            <a:r>
              <a:rPr lang="en-US" dirty="0"/>
              <a:t> co </a:t>
            </a:r>
            <a:r>
              <a:rPr lang="en-US" dirty="0" err="1"/>
              <a:t>kev</a:t>
            </a:r>
            <a:r>
              <a:rPr lang="en-US" dirty="0"/>
              <a:t> </a:t>
            </a:r>
            <a:r>
              <a:rPr lang="en-US" dirty="0" err="1"/>
              <a:t>cuam</a:t>
            </a:r>
            <a:r>
              <a:rPr lang="en-US" dirty="0"/>
              <a:t> </a:t>
            </a:r>
            <a:r>
              <a:rPr lang="en-US" dirty="0" err="1"/>
              <a:t>tshuam</a:t>
            </a:r>
            <a:r>
              <a:rPr lang="en-US" dirty="0"/>
              <a:t> no </a:t>
            </a:r>
            <a:r>
              <a:rPr lang="en-US" dirty="0" err="1"/>
              <a:t>yog</a:t>
            </a:r>
            <a:r>
              <a:rPr lang="en-US" dirty="0"/>
              <a:t>. </a:t>
            </a:r>
            <a:endParaRPr dirty="0"/>
          </a:p>
          <a:p>
            <a:pPr marL="457200" lvl="0" indent="-69850" algn="l" rtl="0">
              <a:spcBef>
                <a:spcPts val="0"/>
              </a:spcBef>
              <a:spcAft>
                <a:spcPts val="0"/>
              </a:spcAft>
              <a:buSzPts val="1100"/>
              <a:buChar char="●"/>
            </a:pPr>
            <a:r>
              <a:rPr lang="en-US" dirty="0"/>
              <a:t> </a:t>
            </a:r>
            <a:r>
              <a:rPr lang="en-US" dirty="0" err="1"/>
              <a:t>Muaj</a:t>
            </a:r>
            <a:r>
              <a:rPr lang="en-US" dirty="0"/>
              <a:t> </a:t>
            </a:r>
            <a:r>
              <a:rPr lang="en-US" dirty="0" err="1"/>
              <a:t>kev</a:t>
            </a:r>
            <a:r>
              <a:rPr lang="en-US" dirty="0"/>
              <a:t> </a:t>
            </a:r>
            <a:r>
              <a:rPr lang="en-US" dirty="0" err="1"/>
              <a:t>kawm</a:t>
            </a:r>
            <a:r>
              <a:rPr lang="en-US" dirty="0"/>
              <a:t> </a:t>
            </a:r>
            <a:r>
              <a:rPr lang="en-US" dirty="0" err="1"/>
              <a:t>txog</a:t>
            </a:r>
            <a:r>
              <a:rPr lang="en-US" dirty="0"/>
              <a:t> </a:t>
            </a:r>
            <a:r>
              <a:rPr lang="en-US" dirty="0" err="1"/>
              <a:t>hom</a:t>
            </a:r>
            <a:r>
              <a:rPr lang="en-US" dirty="0"/>
              <a:t> </a:t>
            </a:r>
            <a:r>
              <a:rPr lang="en-US" dirty="0" err="1"/>
              <a:t>lus</a:t>
            </a:r>
            <a:r>
              <a:rPr lang="en-US" dirty="0"/>
              <a:t> </a:t>
            </a:r>
            <a:r>
              <a:rPr lang="en-US" dirty="0" err="1"/>
              <a:t>kawm</a:t>
            </a:r>
            <a:r>
              <a:rPr lang="en-US" dirty="0"/>
              <a:t> </a:t>
            </a:r>
            <a:r>
              <a:rPr lang="en-US" dirty="0" err="1"/>
              <a:t>ntawd</a:t>
            </a:r>
            <a:r>
              <a:rPr lang="en-US" dirty="0"/>
              <a:t>.  Kev </a:t>
            </a:r>
            <a:r>
              <a:rPr lang="en-US" dirty="0" err="1"/>
              <a:t>kawm</a:t>
            </a:r>
            <a:r>
              <a:rPr lang="en-US" dirty="0"/>
              <a:t> </a:t>
            </a:r>
            <a:r>
              <a:rPr lang="en-US" dirty="0" err="1"/>
              <a:t>nyob</a:t>
            </a:r>
            <a:r>
              <a:rPr lang="en-US" dirty="0"/>
              <a:t> </a:t>
            </a:r>
            <a:r>
              <a:rPr lang="en-US" dirty="0" err="1"/>
              <a:t>rau</a:t>
            </a:r>
            <a:r>
              <a:rPr lang="en-US" dirty="0"/>
              <a:t> </a:t>
            </a:r>
            <a:r>
              <a:rPr lang="en-US" dirty="0" err="1"/>
              <a:t>hauv</a:t>
            </a:r>
            <a:r>
              <a:rPr lang="en-US" dirty="0"/>
              <a:t> chav </a:t>
            </a:r>
            <a:r>
              <a:rPr lang="en-US" dirty="0" err="1"/>
              <a:t>kawm</a:t>
            </a:r>
            <a:r>
              <a:rPr lang="en-US" dirty="0"/>
              <a:t> </a:t>
            </a:r>
            <a:r>
              <a:rPr lang="en-US" dirty="0" err="1"/>
              <a:t>ob</a:t>
            </a:r>
            <a:r>
              <a:rPr lang="en-US" dirty="0"/>
              <a:t>  </a:t>
            </a:r>
            <a:r>
              <a:rPr lang="en-US" dirty="0" err="1"/>
              <a:t>hom</a:t>
            </a:r>
            <a:r>
              <a:rPr lang="en-US" dirty="0"/>
              <a:t> </a:t>
            </a:r>
            <a:r>
              <a:rPr lang="en-US" dirty="0" err="1"/>
              <a:t>lus</a:t>
            </a:r>
            <a:r>
              <a:rPr lang="en-US" dirty="0"/>
              <a:t> </a:t>
            </a:r>
            <a:r>
              <a:rPr lang="en-US" dirty="0" err="1"/>
              <a:t>yuav</a:t>
            </a:r>
            <a:r>
              <a:rPr lang="en-US" dirty="0"/>
              <a:t> </a:t>
            </a:r>
            <a:r>
              <a:rPr lang="en-US" dirty="0" err="1"/>
              <a:t>pab</a:t>
            </a:r>
            <a:r>
              <a:rPr lang="en-US" dirty="0"/>
              <a:t> </a:t>
            </a:r>
            <a:r>
              <a:rPr lang="en-US" dirty="0" err="1"/>
              <a:t>txhawb</a:t>
            </a:r>
            <a:r>
              <a:rPr lang="en-US" dirty="0"/>
              <a:t> </a:t>
            </a:r>
            <a:r>
              <a:rPr lang="en-US" dirty="0" err="1"/>
              <a:t>koj</a:t>
            </a:r>
            <a:r>
              <a:rPr lang="en-US" dirty="0"/>
              <a:t> </a:t>
            </a:r>
            <a:r>
              <a:rPr lang="en-US" dirty="0" err="1"/>
              <a:t>tus</a:t>
            </a:r>
            <a:r>
              <a:rPr lang="en-US" dirty="0"/>
              <a:t> me </a:t>
            </a:r>
            <a:r>
              <a:rPr lang="en-US" dirty="0" err="1"/>
              <a:t>nyuam</a:t>
            </a:r>
            <a:r>
              <a:rPr lang="en-US" dirty="0"/>
              <a:t> </a:t>
            </a:r>
            <a:r>
              <a:rPr lang="en-US" dirty="0" err="1"/>
              <a:t>mus</a:t>
            </a:r>
            <a:r>
              <a:rPr lang="en-US" dirty="0"/>
              <a:t> </a:t>
            </a:r>
            <a:r>
              <a:rPr lang="en-US" dirty="0" err="1"/>
              <a:t>rau</a:t>
            </a:r>
            <a:r>
              <a:rPr lang="en-US" dirty="0"/>
              <a:t> </a:t>
            </a:r>
            <a:r>
              <a:rPr lang="en-US" dirty="0" err="1"/>
              <a:t>txoj</a:t>
            </a:r>
            <a:r>
              <a:rPr lang="en-US" dirty="0"/>
              <a:t> </a:t>
            </a:r>
            <a:r>
              <a:rPr lang="en-US" dirty="0" err="1"/>
              <a:t>kev</a:t>
            </a:r>
            <a:r>
              <a:rPr lang="en-US" dirty="0"/>
              <a:t> </a:t>
            </a:r>
            <a:r>
              <a:rPr lang="en-US" dirty="0" err="1"/>
              <a:t>paub</a:t>
            </a:r>
            <a:r>
              <a:rPr lang="en-US" dirty="0"/>
              <a:t> </a:t>
            </a:r>
            <a:r>
              <a:rPr lang="en-US" dirty="0" err="1"/>
              <a:t>ob</a:t>
            </a:r>
            <a:r>
              <a:rPr lang="en-US" dirty="0"/>
              <a:t> </a:t>
            </a:r>
            <a:r>
              <a:rPr lang="en-US" dirty="0" err="1"/>
              <a:t>hom</a:t>
            </a:r>
            <a:r>
              <a:rPr lang="en-US" dirty="0"/>
              <a:t> </a:t>
            </a:r>
            <a:r>
              <a:rPr lang="en-US" dirty="0" err="1"/>
              <a:t>lus</a:t>
            </a:r>
            <a:r>
              <a:rPr lang="en-US" dirty="0"/>
              <a:t>. </a:t>
            </a:r>
            <a:endParaRPr dirty="0"/>
          </a:p>
          <a:p>
            <a:pPr marL="457200" lvl="0" indent="-69850" algn="l" rtl="0">
              <a:spcBef>
                <a:spcPts val="0"/>
              </a:spcBef>
              <a:spcAft>
                <a:spcPts val="0"/>
              </a:spcAft>
              <a:buSzPts val="1100"/>
              <a:buChar char="●"/>
            </a:pPr>
            <a:r>
              <a:rPr lang="en-US" dirty="0"/>
              <a:t> </a:t>
            </a:r>
            <a:r>
              <a:rPr lang="en-US" dirty="0" err="1"/>
              <a:t>Koj</a:t>
            </a:r>
            <a:r>
              <a:rPr lang="en-US" dirty="0"/>
              <a:t> </a:t>
            </a:r>
            <a:r>
              <a:rPr lang="en-US" dirty="0" err="1"/>
              <a:t>tsev</a:t>
            </a:r>
            <a:r>
              <a:rPr lang="en-US" dirty="0"/>
              <a:t> </a:t>
            </a:r>
            <a:r>
              <a:rPr lang="en-US" dirty="0" err="1"/>
              <a:t>neeg</a:t>
            </a:r>
            <a:r>
              <a:rPr lang="en-US" dirty="0"/>
              <a:t> </a:t>
            </a:r>
            <a:r>
              <a:rPr lang="en-US" dirty="0" err="1"/>
              <a:t>coj</a:t>
            </a:r>
            <a:r>
              <a:rPr lang="en-US" dirty="0"/>
              <a:t> zoo li </a:t>
            </a:r>
            <a:r>
              <a:rPr lang="en-US" dirty="0" err="1"/>
              <a:t>cas</a:t>
            </a:r>
            <a:r>
              <a:rPr lang="en-US" dirty="0"/>
              <a:t>.  </a:t>
            </a:r>
            <a:r>
              <a:rPr lang="en-US" dirty="0" err="1"/>
              <a:t>Yog</a:t>
            </a:r>
            <a:r>
              <a:rPr lang="en-US" dirty="0"/>
              <a:t> </a:t>
            </a:r>
            <a:r>
              <a:rPr lang="en-US" dirty="0" err="1"/>
              <a:t>hais</a:t>
            </a:r>
            <a:r>
              <a:rPr lang="en-US" dirty="0"/>
              <a:t> </a:t>
            </a:r>
            <a:r>
              <a:rPr lang="en-US" dirty="0" err="1"/>
              <a:t>tias</a:t>
            </a:r>
            <a:r>
              <a:rPr lang="en-US" dirty="0"/>
              <a:t> </a:t>
            </a:r>
            <a:r>
              <a:rPr lang="en-US" dirty="0" err="1"/>
              <a:t>koj</a:t>
            </a:r>
            <a:r>
              <a:rPr lang="en-US" dirty="0"/>
              <a:t> </a:t>
            </a:r>
            <a:r>
              <a:rPr lang="en-US" dirty="0" err="1"/>
              <a:t>hom</a:t>
            </a:r>
            <a:r>
              <a:rPr lang="en-US" dirty="0"/>
              <a:t> </a:t>
            </a:r>
            <a:r>
              <a:rPr lang="en-US" dirty="0" err="1"/>
              <a:t>lus</a:t>
            </a:r>
            <a:r>
              <a:rPr lang="en-US" dirty="0"/>
              <a:t> </a:t>
            </a:r>
            <a:r>
              <a:rPr lang="en-US" dirty="0" err="1"/>
              <a:t>yog</a:t>
            </a:r>
            <a:r>
              <a:rPr lang="en-US" dirty="0"/>
              <a:t> </a:t>
            </a:r>
            <a:r>
              <a:rPr lang="en-US" dirty="0" err="1"/>
              <a:t>hom</a:t>
            </a:r>
            <a:r>
              <a:rPr lang="en-US" dirty="0"/>
              <a:t> </a:t>
            </a:r>
            <a:r>
              <a:rPr lang="en-US" dirty="0" err="1"/>
              <a:t>lus</a:t>
            </a:r>
            <a:r>
              <a:rPr lang="en-US" dirty="0"/>
              <a:t> </a:t>
            </a:r>
            <a:r>
              <a:rPr lang="en-US" dirty="0" err="1"/>
              <a:t>koj</a:t>
            </a:r>
            <a:r>
              <a:rPr lang="en-US" dirty="0"/>
              <a:t>  </a:t>
            </a:r>
            <a:r>
              <a:rPr lang="en-US" dirty="0" err="1"/>
              <a:t>muaj</a:t>
            </a:r>
            <a:r>
              <a:rPr lang="en-US" dirty="0"/>
              <a:t> me tub me </a:t>
            </a:r>
            <a:r>
              <a:rPr lang="en-US" dirty="0" err="1"/>
              <a:t>nyuam</a:t>
            </a:r>
            <a:r>
              <a:rPr lang="en-US" dirty="0"/>
              <a:t> </a:t>
            </a:r>
            <a:r>
              <a:rPr lang="en-US" dirty="0" err="1"/>
              <a:t>nyob</a:t>
            </a:r>
            <a:r>
              <a:rPr lang="en-US" dirty="0"/>
              <a:t> </a:t>
            </a:r>
            <a:r>
              <a:rPr lang="en-US" dirty="0" err="1"/>
              <a:t>rau</a:t>
            </a:r>
            <a:r>
              <a:rPr lang="en-US" dirty="0"/>
              <a:t> </a:t>
            </a:r>
            <a:r>
              <a:rPr lang="en-US" dirty="0" err="1"/>
              <a:t>hauv</a:t>
            </a:r>
            <a:r>
              <a:rPr lang="en-US" dirty="0"/>
              <a:t> chav </a:t>
            </a:r>
            <a:r>
              <a:rPr lang="en-US" dirty="0" err="1"/>
              <a:t>kawm</a:t>
            </a:r>
            <a:r>
              <a:rPr lang="en-US" dirty="0"/>
              <a:t> </a:t>
            </a:r>
            <a:r>
              <a:rPr lang="en-US" dirty="0" err="1"/>
              <a:t>ob</a:t>
            </a:r>
            <a:r>
              <a:rPr lang="en-US" dirty="0"/>
              <a:t> </a:t>
            </a:r>
            <a:r>
              <a:rPr lang="en-US" dirty="0" err="1"/>
              <a:t>hom</a:t>
            </a:r>
            <a:r>
              <a:rPr lang="en-US" dirty="0"/>
              <a:t> </a:t>
            </a:r>
            <a:r>
              <a:rPr lang="en-US" dirty="0" err="1"/>
              <a:t>lus</a:t>
            </a:r>
            <a:r>
              <a:rPr lang="en-US" dirty="0"/>
              <a:t> ( </a:t>
            </a:r>
            <a:r>
              <a:rPr lang="en-US" dirty="0" err="1"/>
              <a:t>xws</a:t>
            </a:r>
            <a:r>
              <a:rPr lang="en-US" dirty="0"/>
              <a:t> li </a:t>
            </a:r>
            <a:r>
              <a:rPr lang="en-US" dirty="0" err="1"/>
              <a:t>kawm</a:t>
            </a:r>
            <a:r>
              <a:rPr lang="en-US" dirty="0"/>
              <a:t> </a:t>
            </a:r>
            <a:r>
              <a:rPr lang="en-US" dirty="0" err="1"/>
              <a:t>Hmoob</a:t>
            </a:r>
            <a:r>
              <a:rPr lang="en-US" dirty="0"/>
              <a:t>), </a:t>
            </a:r>
            <a:r>
              <a:rPr lang="en-US" dirty="0" err="1"/>
              <a:t>koj</a:t>
            </a:r>
            <a:r>
              <a:rPr lang="en-US" dirty="0"/>
              <a:t> </a:t>
            </a:r>
            <a:r>
              <a:rPr lang="en-US" dirty="0" err="1"/>
              <a:t>tus</a:t>
            </a:r>
            <a:r>
              <a:rPr lang="en-US" dirty="0"/>
              <a:t> me </a:t>
            </a:r>
            <a:r>
              <a:rPr lang="en-US" dirty="0" err="1"/>
              <a:t>nyuam</a:t>
            </a:r>
            <a:r>
              <a:rPr lang="en-US" dirty="0"/>
              <a:t> </a:t>
            </a:r>
            <a:r>
              <a:rPr lang="en-US" dirty="0" err="1"/>
              <a:t>yuav</a:t>
            </a:r>
            <a:r>
              <a:rPr lang="en-US" dirty="0"/>
              <a:t> </a:t>
            </a:r>
            <a:r>
              <a:rPr lang="en-US" dirty="0" err="1"/>
              <a:t>muaj</a:t>
            </a:r>
            <a:r>
              <a:rPr lang="en-US" dirty="0"/>
              <a:t> </a:t>
            </a:r>
            <a:r>
              <a:rPr lang="en-US" dirty="0" err="1"/>
              <a:t>siab</a:t>
            </a:r>
            <a:r>
              <a:rPr lang="en-US" dirty="0"/>
              <a:t>  </a:t>
            </a:r>
            <a:r>
              <a:rPr lang="en-US" dirty="0" err="1"/>
              <a:t>hais</a:t>
            </a:r>
            <a:r>
              <a:rPr lang="en-US" dirty="0"/>
              <a:t> </a:t>
            </a:r>
            <a:r>
              <a:rPr lang="en-US" dirty="0" err="1"/>
              <a:t>hom</a:t>
            </a:r>
            <a:r>
              <a:rPr lang="en-US" dirty="0"/>
              <a:t> </a:t>
            </a:r>
            <a:r>
              <a:rPr lang="en-US" dirty="0" err="1"/>
              <a:t>lus</a:t>
            </a:r>
            <a:r>
              <a:rPr lang="en-US" dirty="0"/>
              <a:t> </a:t>
            </a:r>
            <a:r>
              <a:rPr lang="en-US" dirty="0" err="1"/>
              <a:t>nws</a:t>
            </a:r>
            <a:r>
              <a:rPr lang="en-US" dirty="0"/>
              <a:t> </a:t>
            </a:r>
            <a:r>
              <a:rPr lang="en-US" dirty="0" err="1"/>
              <a:t>kawm</a:t>
            </a:r>
            <a:r>
              <a:rPr lang="en-US" dirty="0"/>
              <a:t> </a:t>
            </a:r>
            <a:r>
              <a:rPr lang="en-US" dirty="0" err="1"/>
              <a:t>ntawd</a:t>
            </a:r>
            <a:r>
              <a:rPr lang="en-US" dirty="0"/>
              <a:t> </a:t>
            </a:r>
            <a:r>
              <a:rPr lang="en-US" dirty="0" err="1"/>
              <a:t>nyob</a:t>
            </a:r>
            <a:r>
              <a:rPr lang="en-US" dirty="0"/>
              <a:t> tom </a:t>
            </a:r>
            <a:r>
              <a:rPr lang="en-US" dirty="0" err="1"/>
              <a:t>vaj</a:t>
            </a:r>
            <a:r>
              <a:rPr lang="en-US" dirty="0"/>
              <a:t> tom </a:t>
            </a:r>
            <a:r>
              <a:rPr lang="en-US" dirty="0" err="1"/>
              <a:t>tsev</a:t>
            </a:r>
            <a:r>
              <a:rPr lang="en-US" dirty="0"/>
              <a:t> los sis tom </a:t>
            </a:r>
            <a:r>
              <a:rPr lang="en-US" dirty="0" err="1"/>
              <a:t>tsev</a:t>
            </a:r>
            <a:r>
              <a:rPr lang="en-US" dirty="0"/>
              <a:t> </a:t>
            </a:r>
            <a:r>
              <a:rPr lang="en-US" dirty="0" err="1"/>
              <a:t>kawm</a:t>
            </a:r>
            <a:r>
              <a:rPr lang="en-US" dirty="0"/>
              <a:t> </a:t>
            </a:r>
            <a:r>
              <a:rPr lang="en-US" dirty="0" err="1"/>
              <a:t>ntawv</a:t>
            </a:r>
            <a:r>
              <a:rPr lang="en-US" dirty="0"/>
              <a:t>.  </a:t>
            </a:r>
            <a:r>
              <a:rPr lang="en-US" dirty="0" err="1"/>
              <a:t>Tsis</a:t>
            </a:r>
            <a:r>
              <a:rPr lang="en-US" dirty="0"/>
              <a:t> tag li, </a:t>
            </a:r>
            <a:r>
              <a:rPr lang="en-US" dirty="0" err="1"/>
              <a:t>koj</a:t>
            </a:r>
            <a:r>
              <a:rPr lang="en-US" dirty="0"/>
              <a:t> </a:t>
            </a:r>
            <a:r>
              <a:rPr lang="en-US" dirty="0" err="1"/>
              <a:t>tus</a:t>
            </a:r>
            <a:r>
              <a:rPr lang="en-US" dirty="0"/>
              <a:t> me </a:t>
            </a:r>
            <a:r>
              <a:rPr lang="en-US" dirty="0" err="1"/>
              <a:t>nyuam</a:t>
            </a:r>
            <a:r>
              <a:rPr lang="en-US" dirty="0"/>
              <a:t> los </a:t>
            </a:r>
            <a:r>
              <a:rPr lang="en-US" dirty="0" err="1"/>
              <a:t>yuav</a:t>
            </a:r>
            <a:r>
              <a:rPr lang="en-US" dirty="0"/>
              <a:t> </a:t>
            </a:r>
            <a:r>
              <a:rPr lang="en-US" dirty="0" err="1"/>
              <a:t>muaj</a:t>
            </a:r>
            <a:r>
              <a:rPr lang="en-US" dirty="0"/>
              <a:t> </a:t>
            </a:r>
            <a:r>
              <a:rPr lang="en-US" dirty="0" err="1"/>
              <a:t>ntau</a:t>
            </a:r>
            <a:r>
              <a:rPr lang="en-US" dirty="0"/>
              <a:t> </a:t>
            </a:r>
            <a:r>
              <a:rPr lang="en-US" dirty="0" err="1"/>
              <a:t>lub</a:t>
            </a:r>
            <a:r>
              <a:rPr lang="en-US" dirty="0"/>
              <a:t> </a:t>
            </a:r>
            <a:r>
              <a:rPr lang="en-US" dirty="0" err="1"/>
              <a:t>sij</a:t>
            </a:r>
            <a:r>
              <a:rPr lang="en-US" dirty="0"/>
              <a:t> </a:t>
            </a:r>
            <a:r>
              <a:rPr lang="en-US" dirty="0" err="1"/>
              <a:t>hawm</a:t>
            </a:r>
            <a:r>
              <a:rPr lang="en-US" dirty="0"/>
              <a:t> los </a:t>
            </a:r>
            <a:r>
              <a:rPr lang="en-US" dirty="0" err="1"/>
              <a:t>siv</a:t>
            </a:r>
            <a:r>
              <a:rPr lang="en-US" dirty="0"/>
              <a:t> </a:t>
            </a:r>
            <a:r>
              <a:rPr lang="en-US" dirty="0" err="1"/>
              <a:t>hom</a:t>
            </a:r>
            <a:r>
              <a:rPr lang="en-US" dirty="0"/>
              <a:t> </a:t>
            </a:r>
            <a:r>
              <a:rPr lang="en-US" dirty="0" err="1"/>
              <a:t>lus</a:t>
            </a:r>
            <a:r>
              <a:rPr lang="en-US" dirty="0"/>
              <a:t> </a:t>
            </a:r>
            <a:r>
              <a:rPr lang="en-US" dirty="0" err="1"/>
              <a:t>nws</a:t>
            </a:r>
            <a:r>
              <a:rPr lang="en-US" dirty="0"/>
              <a:t> </a:t>
            </a:r>
            <a:r>
              <a:rPr lang="en-US" dirty="0" err="1"/>
              <a:t>kawm</a:t>
            </a:r>
            <a:r>
              <a:rPr lang="en-US" dirty="0"/>
              <a:t> </a:t>
            </a:r>
            <a:r>
              <a:rPr lang="en-US" dirty="0" err="1"/>
              <a:t>ntawd</a:t>
            </a:r>
            <a:r>
              <a:rPr lang="en-US" dirty="0"/>
              <a:t> </a:t>
            </a:r>
            <a:r>
              <a:rPr lang="en-US" dirty="0" err="1"/>
              <a:t>nrog</a:t>
            </a:r>
            <a:r>
              <a:rPr lang="en-US" dirty="0"/>
              <a:t> </a:t>
            </a:r>
            <a:r>
              <a:rPr lang="en-US" dirty="0" err="1"/>
              <a:t>nws</a:t>
            </a:r>
            <a:r>
              <a:rPr lang="en-US" dirty="0"/>
              <a:t> </a:t>
            </a:r>
            <a:r>
              <a:rPr lang="en-US" dirty="0" err="1"/>
              <a:t>cov</a:t>
            </a:r>
            <a:r>
              <a:rPr lang="en-US" dirty="0"/>
              <a:t> </a:t>
            </a:r>
            <a:r>
              <a:rPr lang="en-US" dirty="0" err="1"/>
              <a:t>neeg</a:t>
            </a:r>
            <a:r>
              <a:rPr lang="en-US" dirty="0"/>
              <a:t> </a:t>
            </a:r>
            <a:r>
              <a:rPr lang="en-US" dirty="0" err="1"/>
              <a:t>txheeb</a:t>
            </a:r>
            <a:r>
              <a:rPr lang="en-US" dirty="0"/>
              <a:t> ze </a:t>
            </a:r>
            <a:r>
              <a:rPr lang="en-US" dirty="0" err="1"/>
              <a:t>thiab</a:t>
            </a:r>
            <a:r>
              <a:rPr lang="en-US" dirty="0"/>
              <a:t> </a:t>
            </a:r>
            <a:r>
              <a:rPr lang="en-US" dirty="0" err="1"/>
              <a:t>cov</a:t>
            </a:r>
            <a:r>
              <a:rPr lang="en-US" dirty="0"/>
              <a:t> </a:t>
            </a:r>
            <a:r>
              <a:rPr lang="en-US" dirty="0" err="1"/>
              <a:t>neeg</a:t>
            </a:r>
            <a:r>
              <a:rPr lang="en-US" dirty="0"/>
              <a:t> </a:t>
            </a:r>
            <a:r>
              <a:rPr lang="en-US" dirty="0" err="1"/>
              <a:t>nyob</a:t>
            </a:r>
            <a:r>
              <a:rPr lang="en-US" dirty="0"/>
              <a:t> </a:t>
            </a:r>
            <a:r>
              <a:rPr lang="en-US" dirty="0" err="1"/>
              <a:t>hauv</a:t>
            </a:r>
            <a:r>
              <a:rPr lang="en-US" dirty="0"/>
              <a:t> </a:t>
            </a:r>
            <a:r>
              <a:rPr lang="en-US" dirty="0" err="1"/>
              <a:t>zej</a:t>
            </a:r>
            <a:r>
              <a:rPr lang="en-US" dirty="0"/>
              <a:t> </a:t>
            </a:r>
            <a:r>
              <a:rPr lang="en-US" dirty="0" err="1"/>
              <a:t>hauv</a:t>
            </a:r>
            <a:r>
              <a:rPr lang="en-US" dirty="0"/>
              <a:t> zos.</a:t>
            </a:r>
            <a:endParaRPr dirty="0"/>
          </a:p>
          <a:p>
            <a:pPr marL="457200" lvl="0" indent="-69850" algn="l" rtl="0">
              <a:spcBef>
                <a:spcPts val="0"/>
              </a:spcBef>
              <a:spcAft>
                <a:spcPts val="0"/>
              </a:spcAft>
              <a:buSzPts val="1100"/>
              <a:buChar char="●"/>
            </a:pPr>
            <a:r>
              <a:rPr lang="en-US" dirty="0"/>
              <a:t> </a:t>
            </a:r>
            <a:r>
              <a:rPr lang="en-US" dirty="0" err="1"/>
              <a:t>Muaj</a:t>
            </a:r>
            <a:r>
              <a:rPr lang="en-US" dirty="0"/>
              <a:t> </a:t>
            </a:r>
            <a:r>
              <a:rPr lang="en-US" dirty="0" err="1"/>
              <a:t>caij</a:t>
            </a:r>
            <a:r>
              <a:rPr lang="en-US" dirty="0"/>
              <a:t> </a:t>
            </a:r>
            <a:r>
              <a:rPr lang="en-US" dirty="0" err="1"/>
              <a:t>nyoog</a:t>
            </a:r>
            <a:r>
              <a:rPr lang="en-US" dirty="0"/>
              <a:t> los </a:t>
            </a:r>
            <a:r>
              <a:rPr lang="en-US" dirty="0" err="1"/>
              <a:t>siv</a:t>
            </a:r>
            <a:r>
              <a:rPr lang="en-US" dirty="0"/>
              <a:t> </a:t>
            </a:r>
            <a:r>
              <a:rPr lang="en-US" dirty="0" err="1"/>
              <a:t>hom</a:t>
            </a:r>
            <a:r>
              <a:rPr lang="en-US" dirty="0"/>
              <a:t> </a:t>
            </a:r>
            <a:r>
              <a:rPr lang="en-US" dirty="0" err="1"/>
              <a:t>lus</a:t>
            </a:r>
            <a:r>
              <a:rPr lang="en-US" dirty="0"/>
              <a:t> </a:t>
            </a:r>
            <a:r>
              <a:rPr lang="en-US" dirty="0" err="1"/>
              <a:t>kawm</a:t>
            </a:r>
            <a:r>
              <a:rPr lang="en-US" dirty="0"/>
              <a:t>.  </a:t>
            </a:r>
            <a:r>
              <a:rPr lang="en-US" dirty="0" err="1"/>
              <a:t>Peb</a:t>
            </a:r>
            <a:r>
              <a:rPr lang="en-US" dirty="0"/>
              <a:t> </a:t>
            </a:r>
            <a:r>
              <a:rPr lang="en-US" dirty="0" err="1"/>
              <a:t>sawv</a:t>
            </a:r>
            <a:r>
              <a:rPr lang="en-US" dirty="0"/>
              <a:t> </a:t>
            </a:r>
            <a:r>
              <a:rPr lang="en-US" dirty="0" err="1"/>
              <a:t>daws</a:t>
            </a:r>
            <a:r>
              <a:rPr lang="en-US" dirty="0"/>
              <a:t> </a:t>
            </a:r>
            <a:r>
              <a:rPr lang="en-US" dirty="0" err="1"/>
              <a:t>yeej</a:t>
            </a:r>
            <a:r>
              <a:rPr lang="en-US" dirty="0"/>
              <a:t> </a:t>
            </a:r>
            <a:r>
              <a:rPr lang="en-US" dirty="0" err="1"/>
              <a:t>paub</a:t>
            </a:r>
            <a:r>
              <a:rPr lang="en-US" dirty="0"/>
              <a:t> zoo </a:t>
            </a:r>
            <a:r>
              <a:rPr lang="en-US" dirty="0" err="1"/>
              <a:t>hais</a:t>
            </a:r>
            <a:r>
              <a:rPr lang="en-US" dirty="0"/>
              <a:t> </a:t>
            </a:r>
            <a:r>
              <a:rPr lang="en-US" dirty="0" err="1"/>
              <a:t>tias</a:t>
            </a:r>
            <a:r>
              <a:rPr lang="en-US" dirty="0"/>
              <a:t> </a:t>
            </a:r>
            <a:r>
              <a:rPr lang="en-US" dirty="0" err="1"/>
              <a:t>kev</a:t>
            </a:r>
            <a:r>
              <a:rPr lang="en-US" dirty="0"/>
              <a:t> </a:t>
            </a:r>
            <a:r>
              <a:rPr lang="en-US" dirty="0" err="1"/>
              <a:t>paub</a:t>
            </a:r>
            <a:r>
              <a:rPr lang="en-US" dirty="0"/>
              <a:t> </a:t>
            </a:r>
            <a:r>
              <a:rPr lang="en-US" dirty="0" err="1"/>
              <a:t>ib</a:t>
            </a:r>
            <a:r>
              <a:rPr lang="en-US" dirty="0"/>
              <a:t> </a:t>
            </a:r>
            <a:r>
              <a:rPr lang="en-US" dirty="0" err="1"/>
              <a:t>hom</a:t>
            </a:r>
            <a:r>
              <a:rPr lang="en-US" dirty="0"/>
              <a:t> </a:t>
            </a:r>
            <a:r>
              <a:rPr lang="en-US" dirty="0" err="1"/>
              <a:t>lus</a:t>
            </a:r>
            <a:r>
              <a:rPr lang="en-US" dirty="0"/>
              <a:t> zoo mas </a:t>
            </a:r>
            <a:r>
              <a:rPr lang="en-US" dirty="0" err="1"/>
              <a:t>yog</a:t>
            </a:r>
            <a:r>
              <a:rPr lang="en-US" dirty="0"/>
              <a:t> tau </a:t>
            </a:r>
            <a:r>
              <a:rPr lang="en-US" dirty="0" err="1"/>
              <a:t>siv</a:t>
            </a:r>
            <a:r>
              <a:rPr lang="en-US" dirty="0"/>
              <a:t> </a:t>
            </a:r>
            <a:r>
              <a:rPr lang="en-US" dirty="0" err="1"/>
              <a:t>hom</a:t>
            </a:r>
            <a:r>
              <a:rPr lang="en-US" dirty="0"/>
              <a:t> </a:t>
            </a:r>
            <a:r>
              <a:rPr lang="en-US" dirty="0" err="1"/>
              <a:t>lus</a:t>
            </a:r>
            <a:r>
              <a:rPr lang="en-US" dirty="0"/>
              <a:t> tag </a:t>
            </a:r>
            <a:r>
              <a:rPr lang="en-US" dirty="0" err="1"/>
              <a:t>mus</a:t>
            </a:r>
            <a:r>
              <a:rPr lang="en-US" dirty="0"/>
              <a:t> li mas </a:t>
            </a:r>
            <a:r>
              <a:rPr lang="en-US" dirty="0" err="1"/>
              <a:t>tus</a:t>
            </a:r>
            <a:r>
              <a:rPr lang="en-US" dirty="0"/>
              <a:t> me </a:t>
            </a:r>
            <a:r>
              <a:rPr lang="en-US" dirty="0" err="1"/>
              <a:t>nyuam</a:t>
            </a:r>
            <a:r>
              <a:rPr lang="en-US" dirty="0"/>
              <a:t> </a:t>
            </a:r>
            <a:r>
              <a:rPr lang="en-US" dirty="0" err="1"/>
              <a:t>thiaj</a:t>
            </a:r>
            <a:r>
              <a:rPr lang="en-US" dirty="0"/>
              <a:t> </a:t>
            </a:r>
            <a:r>
              <a:rPr lang="en-US" dirty="0" err="1"/>
              <a:t>yuav</a:t>
            </a:r>
            <a:r>
              <a:rPr lang="en-US" dirty="0"/>
              <a:t> </a:t>
            </a:r>
            <a:r>
              <a:rPr lang="en-US" dirty="0" err="1"/>
              <a:t>paub</a:t>
            </a:r>
            <a:r>
              <a:rPr lang="en-US" dirty="0"/>
              <a:t>.  </a:t>
            </a:r>
            <a:r>
              <a:rPr lang="en-US" dirty="0" err="1"/>
              <a:t>Yog</a:t>
            </a:r>
            <a:r>
              <a:rPr lang="en-US" dirty="0"/>
              <a:t> li </a:t>
            </a:r>
            <a:r>
              <a:rPr lang="en-US" dirty="0" err="1"/>
              <a:t>peb</a:t>
            </a:r>
            <a:r>
              <a:rPr lang="en-US" dirty="0"/>
              <a:t> </a:t>
            </a:r>
            <a:r>
              <a:rPr lang="en-US" dirty="0" err="1"/>
              <a:t>ua</a:t>
            </a:r>
            <a:r>
              <a:rPr lang="en-US" dirty="0"/>
              <a:t> </a:t>
            </a:r>
            <a:r>
              <a:rPr lang="en-US" dirty="0" err="1"/>
              <a:t>niam</a:t>
            </a:r>
            <a:r>
              <a:rPr lang="en-US" dirty="0"/>
              <a:t> </a:t>
            </a:r>
            <a:r>
              <a:rPr lang="en-US" dirty="0" err="1"/>
              <a:t>ua</a:t>
            </a:r>
            <a:r>
              <a:rPr lang="en-US" dirty="0"/>
              <a:t> </a:t>
            </a:r>
            <a:r>
              <a:rPr lang="en-US" dirty="0" err="1"/>
              <a:t>txiv</a:t>
            </a:r>
            <a:r>
              <a:rPr lang="en-US" dirty="0"/>
              <a:t> </a:t>
            </a:r>
            <a:r>
              <a:rPr lang="en-US" dirty="0" err="1"/>
              <a:t>peb</a:t>
            </a:r>
            <a:r>
              <a:rPr lang="en-US" dirty="0"/>
              <a:t> </a:t>
            </a:r>
            <a:r>
              <a:rPr lang="en-US" dirty="0" err="1"/>
              <a:t>yuav</a:t>
            </a:r>
            <a:r>
              <a:rPr lang="en-US" dirty="0"/>
              <a:t> tau </a:t>
            </a:r>
            <a:r>
              <a:rPr lang="en-US" dirty="0" err="1"/>
              <a:t>rhiav</a:t>
            </a:r>
            <a:r>
              <a:rPr lang="en-US" dirty="0"/>
              <a:t> </a:t>
            </a:r>
            <a:r>
              <a:rPr lang="en-US" dirty="0" err="1"/>
              <a:t>caij</a:t>
            </a:r>
            <a:r>
              <a:rPr lang="en-US" dirty="0"/>
              <a:t> </a:t>
            </a:r>
            <a:r>
              <a:rPr lang="en-US" dirty="0" err="1"/>
              <a:t>rhiav</a:t>
            </a:r>
            <a:r>
              <a:rPr lang="en-US" dirty="0"/>
              <a:t> </a:t>
            </a:r>
            <a:r>
              <a:rPr lang="en-US" dirty="0" err="1"/>
              <a:t>nyoog</a:t>
            </a:r>
            <a:r>
              <a:rPr lang="en-US" dirty="0"/>
              <a:t> pub </a:t>
            </a:r>
            <a:r>
              <a:rPr lang="en-US" dirty="0" err="1"/>
              <a:t>rau</a:t>
            </a:r>
            <a:r>
              <a:rPr lang="en-US" dirty="0"/>
              <a:t> </a:t>
            </a:r>
            <a:r>
              <a:rPr lang="en-US" dirty="0" err="1"/>
              <a:t>tus</a:t>
            </a:r>
            <a:r>
              <a:rPr lang="en-US" dirty="0"/>
              <a:t> me </a:t>
            </a:r>
            <a:r>
              <a:rPr lang="en-US" dirty="0" err="1"/>
              <a:t>nyuam</a:t>
            </a:r>
            <a:r>
              <a:rPr lang="en-US" dirty="0"/>
              <a:t> </a:t>
            </a:r>
            <a:r>
              <a:rPr lang="en-US" dirty="0" err="1"/>
              <a:t>xyaum</a:t>
            </a:r>
            <a:r>
              <a:rPr lang="en-US" dirty="0"/>
              <a:t> </a:t>
            </a:r>
            <a:r>
              <a:rPr lang="en-US" dirty="0" err="1"/>
              <a:t>hom</a:t>
            </a:r>
            <a:r>
              <a:rPr lang="en-US" dirty="0"/>
              <a:t> </a:t>
            </a:r>
            <a:r>
              <a:rPr lang="en-US" dirty="0" err="1"/>
              <a:t>lus</a:t>
            </a:r>
            <a:r>
              <a:rPr lang="en-US" dirty="0"/>
              <a:t> </a:t>
            </a:r>
            <a:r>
              <a:rPr lang="en-US" dirty="0" err="1"/>
              <a:t>kawm</a:t>
            </a:r>
            <a:r>
              <a:rPr lang="en-US" dirty="0"/>
              <a:t> </a:t>
            </a:r>
            <a:r>
              <a:rPr lang="en-US" dirty="0" err="1"/>
              <a:t>ntawd</a:t>
            </a:r>
            <a:r>
              <a:rPr lang="en-US" dirty="0"/>
              <a:t> </a:t>
            </a:r>
            <a:r>
              <a:rPr lang="en-US" dirty="0" err="1"/>
              <a:t>nrog</a:t>
            </a:r>
            <a:r>
              <a:rPr lang="en-US" dirty="0"/>
              <a:t> </a:t>
            </a:r>
            <a:r>
              <a:rPr lang="en-US" dirty="0" err="1"/>
              <a:t>coob</a:t>
            </a:r>
            <a:r>
              <a:rPr lang="en-US" dirty="0"/>
              <a:t> </a:t>
            </a:r>
            <a:r>
              <a:rPr lang="en-US" dirty="0" err="1"/>
              <a:t>leej</a:t>
            </a:r>
            <a:r>
              <a:rPr lang="en-US" dirty="0"/>
              <a:t> </a:t>
            </a:r>
            <a:r>
              <a:rPr lang="en-US" dirty="0" err="1"/>
              <a:t>coob</a:t>
            </a:r>
            <a:r>
              <a:rPr lang="en-US" dirty="0"/>
              <a:t> </a:t>
            </a:r>
            <a:r>
              <a:rPr lang="en-US" dirty="0" err="1"/>
              <a:t>tus</a:t>
            </a:r>
            <a:r>
              <a:rPr lang="en-US" dirty="0"/>
              <a:t> </a:t>
            </a:r>
            <a:r>
              <a:rPr lang="en-US" dirty="0" err="1"/>
              <a:t>tsis</a:t>
            </a:r>
            <a:r>
              <a:rPr lang="en-US" dirty="0"/>
              <a:t> </a:t>
            </a:r>
            <a:r>
              <a:rPr lang="en-US" dirty="0" err="1"/>
              <a:t>hais</a:t>
            </a:r>
            <a:r>
              <a:rPr lang="en-US" dirty="0"/>
              <a:t> </a:t>
            </a:r>
            <a:r>
              <a:rPr lang="en-US" dirty="0" err="1"/>
              <a:t>rau</a:t>
            </a:r>
            <a:r>
              <a:rPr lang="en-US" dirty="0"/>
              <a:t> </a:t>
            </a:r>
            <a:r>
              <a:rPr lang="en-US" dirty="0" err="1"/>
              <a:t>tus</a:t>
            </a:r>
            <a:r>
              <a:rPr lang="en-US" dirty="0"/>
              <a:t> me </a:t>
            </a:r>
            <a:r>
              <a:rPr lang="en-US" dirty="0" err="1"/>
              <a:t>nyuam</a:t>
            </a:r>
            <a:r>
              <a:rPr lang="en-US" dirty="0"/>
              <a:t> </a:t>
            </a:r>
            <a:r>
              <a:rPr lang="en-US" dirty="0" err="1"/>
              <a:t>ua</a:t>
            </a:r>
            <a:r>
              <a:rPr lang="en-US" dirty="0"/>
              <a:t> </a:t>
            </a:r>
            <a:r>
              <a:rPr lang="en-US" dirty="0" err="1"/>
              <a:t>xub</a:t>
            </a:r>
            <a:r>
              <a:rPr lang="en-US" dirty="0"/>
              <a:t> </a:t>
            </a:r>
            <a:r>
              <a:rPr lang="en-US" dirty="0" err="1"/>
              <a:t>hais</a:t>
            </a:r>
            <a:r>
              <a:rPr lang="en-US" dirty="0"/>
              <a:t> </a:t>
            </a:r>
            <a:r>
              <a:rPr lang="en-US" dirty="0" err="1"/>
              <a:t>lus</a:t>
            </a:r>
            <a:r>
              <a:rPr lang="en-US" dirty="0"/>
              <a:t> </a:t>
            </a:r>
            <a:r>
              <a:rPr lang="en-US" dirty="0" err="1"/>
              <a:t>Askiv</a:t>
            </a:r>
            <a:r>
              <a:rPr lang="en-US" dirty="0"/>
              <a:t> los </a:t>
            </a:r>
            <a:r>
              <a:rPr lang="en-US" dirty="0" err="1"/>
              <a:t>yog</a:t>
            </a:r>
            <a:r>
              <a:rPr lang="en-US" dirty="0"/>
              <a:t> </a:t>
            </a:r>
            <a:r>
              <a:rPr lang="en-US" dirty="0" err="1"/>
              <a:t>xub</a:t>
            </a:r>
            <a:r>
              <a:rPr lang="en-US" dirty="0"/>
              <a:t> </a:t>
            </a:r>
            <a:r>
              <a:rPr lang="en-US" dirty="0" err="1"/>
              <a:t>hais</a:t>
            </a:r>
            <a:r>
              <a:rPr lang="en-US" dirty="0"/>
              <a:t> </a:t>
            </a:r>
            <a:r>
              <a:rPr lang="en-US" dirty="0" err="1"/>
              <a:t>lus</a:t>
            </a:r>
            <a:r>
              <a:rPr lang="en-US" dirty="0"/>
              <a:t> </a:t>
            </a:r>
            <a:r>
              <a:rPr lang="en-US" dirty="0" err="1"/>
              <a:t>Hmoob</a:t>
            </a:r>
            <a:r>
              <a:rPr lang="en-US" dirty="0"/>
              <a:t>.  </a:t>
            </a:r>
            <a:r>
              <a:rPr lang="en-US" dirty="0" err="1"/>
              <a:t>Txoj</a:t>
            </a:r>
            <a:r>
              <a:rPr lang="en-US" dirty="0"/>
              <a:t> </a:t>
            </a:r>
            <a:r>
              <a:rPr lang="en-US" dirty="0" err="1"/>
              <a:t>kev</a:t>
            </a:r>
            <a:r>
              <a:rPr lang="en-US" dirty="0"/>
              <a:t> </a:t>
            </a:r>
            <a:r>
              <a:rPr lang="en-US" dirty="0" err="1"/>
              <a:t>xyaum</a:t>
            </a:r>
            <a:r>
              <a:rPr lang="en-US" dirty="0"/>
              <a:t> </a:t>
            </a:r>
            <a:r>
              <a:rPr lang="en-US" dirty="0" err="1"/>
              <a:t>lus</a:t>
            </a:r>
            <a:r>
              <a:rPr lang="en-US" dirty="0"/>
              <a:t> no </a:t>
            </a:r>
            <a:r>
              <a:rPr lang="en-US" dirty="0" err="1"/>
              <a:t>tsis</a:t>
            </a:r>
            <a:r>
              <a:rPr lang="en-US" dirty="0"/>
              <a:t> </a:t>
            </a:r>
            <a:r>
              <a:rPr lang="en-US" dirty="0" err="1"/>
              <a:t>hais</a:t>
            </a:r>
            <a:r>
              <a:rPr lang="en-US" dirty="0"/>
              <a:t> </a:t>
            </a:r>
            <a:r>
              <a:rPr lang="en-US" dirty="0" err="1"/>
              <a:t>yog</a:t>
            </a:r>
            <a:r>
              <a:rPr lang="en-US" dirty="0"/>
              <a:t> </a:t>
            </a:r>
            <a:r>
              <a:rPr lang="en-US" dirty="0" err="1"/>
              <a:t>nrog</a:t>
            </a:r>
            <a:r>
              <a:rPr lang="en-US" dirty="0"/>
              <a:t> </a:t>
            </a:r>
            <a:r>
              <a:rPr lang="en-US" dirty="0" err="1"/>
              <a:t>ib</a:t>
            </a:r>
            <a:r>
              <a:rPr lang="en-US" dirty="0"/>
              <a:t> tug </a:t>
            </a:r>
            <a:r>
              <a:rPr lang="en-US" dirty="0" err="1"/>
              <a:t>neeg</a:t>
            </a:r>
            <a:r>
              <a:rPr lang="en-US" dirty="0"/>
              <a:t> </a:t>
            </a:r>
            <a:r>
              <a:rPr lang="en-US" dirty="0" err="1"/>
              <a:t>tham</a:t>
            </a:r>
            <a:r>
              <a:rPr lang="en-US" dirty="0"/>
              <a:t> </a:t>
            </a:r>
            <a:r>
              <a:rPr lang="en-US" dirty="0" err="1"/>
              <a:t>tim</a:t>
            </a:r>
            <a:r>
              <a:rPr lang="en-US" dirty="0"/>
              <a:t> </a:t>
            </a:r>
            <a:r>
              <a:rPr lang="en-US" dirty="0" err="1"/>
              <a:t>ntsej</a:t>
            </a:r>
            <a:r>
              <a:rPr lang="en-US" dirty="0"/>
              <a:t> </a:t>
            </a:r>
            <a:r>
              <a:rPr lang="en-US" dirty="0" err="1"/>
              <a:t>tim</a:t>
            </a:r>
            <a:r>
              <a:rPr lang="en-US" dirty="0"/>
              <a:t> </a:t>
            </a:r>
            <a:r>
              <a:rPr lang="en-US" dirty="0" err="1"/>
              <a:t>muag</a:t>
            </a:r>
            <a:r>
              <a:rPr lang="en-US" dirty="0"/>
              <a:t> </a:t>
            </a:r>
            <a:r>
              <a:rPr lang="en-US" dirty="0" err="1"/>
              <a:t>kiag</a:t>
            </a:r>
            <a:r>
              <a:rPr lang="en-US" dirty="0"/>
              <a:t> los </a:t>
            </a:r>
            <a:r>
              <a:rPr lang="en-US" dirty="0" err="1"/>
              <a:t>yog</a:t>
            </a:r>
            <a:r>
              <a:rPr lang="en-US" dirty="0"/>
              <a:t> </a:t>
            </a:r>
            <a:r>
              <a:rPr lang="en-US" dirty="0" err="1"/>
              <a:t>saib</a:t>
            </a:r>
            <a:r>
              <a:rPr lang="en-US" dirty="0"/>
              <a:t> </a:t>
            </a:r>
            <a:r>
              <a:rPr lang="en-US" dirty="0" err="1"/>
              <a:t>yeeb</a:t>
            </a:r>
            <a:r>
              <a:rPr lang="en-US" dirty="0"/>
              <a:t> </a:t>
            </a:r>
            <a:r>
              <a:rPr lang="en-US" dirty="0" err="1"/>
              <a:t>yaj</a:t>
            </a:r>
            <a:r>
              <a:rPr lang="en-US" dirty="0"/>
              <a:t> </a:t>
            </a:r>
            <a:r>
              <a:rPr lang="en-US" dirty="0" err="1"/>
              <a:t>kiab</a:t>
            </a:r>
            <a:r>
              <a:rPr lang="en-US" dirty="0"/>
              <a:t>, </a:t>
            </a:r>
            <a:r>
              <a:rPr lang="en-US" dirty="0" err="1"/>
              <a:t>ua</a:t>
            </a:r>
            <a:r>
              <a:rPr lang="en-US" dirty="0"/>
              <a:t> </a:t>
            </a:r>
            <a:r>
              <a:rPr lang="en-US" dirty="0" err="1"/>
              <a:t>kev</a:t>
            </a:r>
            <a:r>
              <a:rPr lang="en-US" dirty="0"/>
              <a:t> </a:t>
            </a:r>
            <a:r>
              <a:rPr lang="en-US" dirty="0" err="1"/>
              <a:t>lom</a:t>
            </a:r>
            <a:r>
              <a:rPr lang="en-US" dirty="0"/>
              <a:t> </a:t>
            </a:r>
            <a:r>
              <a:rPr lang="en-US" dirty="0" err="1"/>
              <a:t>zem</a:t>
            </a:r>
            <a:r>
              <a:rPr lang="en-US" dirty="0"/>
              <a:t> </a:t>
            </a:r>
            <a:r>
              <a:rPr lang="en-US" dirty="0" err="1"/>
              <a:t>hauv</a:t>
            </a:r>
            <a:r>
              <a:rPr lang="en-US" dirty="0"/>
              <a:t> internet, </a:t>
            </a:r>
            <a:r>
              <a:rPr lang="en-US" dirty="0" err="1"/>
              <a:t>mus</a:t>
            </a:r>
            <a:r>
              <a:rPr lang="en-US" dirty="0"/>
              <a:t> </a:t>
            </a:r>
            <a:r>
              <a:rPr lang="en-US" dirty="0" err="1"/>
              <a:t>ncig</a:t>
            </a:r>
            <a:r>
              <a:rPr lang="en-US" dirty="0"/>
              <a:t> </a:t>
            </a:r>
            <a:r>
              <a:rPr lang="en-US" dirty="0" err="1"/>
              <a:t>kawm</a:t>
            </a:r>
            <a:r>
              <a:rPr lang="en-US" dirty="0"/>
              <a:t> </a:t>
            </a:r>
            <a:r>
              <a:rPr lang="en-US" dirty="0" err="1"/>
              <a:t>txog</a:t>
            </a:r>
            <a:r>
              <a:rPr lang="en-US" dirty="0"/>
              <a:t> </a:t>
            </a:r>
            <a:r>
              <a:rPr lang="en-US" dirty="0" err="1"/>
              <a:t>hom</a:t>
            </a:r>
            <a:r>
              <a:rPr lang="en-US" dirty="0"/>
              <a:t> </a:t>
            </a:r>
            <a:r>
              <a:rPr lang="en-US" dirty="0" err="1"/>
              <a:t>lus</a:t>
            </a:r>
            <a:r>
              <a:rPr lang="en-US" dirty="0"/>
              <a:t> </a:t>
            </a:r>
            <a:r>
              <a:rPr lang="en-US" dirty="0" err="1"/>
              <a:t>ntawm</a:t>
            </a:r>
            <a:r>
              <a:rPr lang="en-US" dirty="0"/>
              <a:t> </a:t>
            </a:r>
            <a:r>
              <a:rPr lang="en-US" dirty="0" err="1"/>
              <a:t>keeb</a:t>
            </a:r>
            <a:r>
              <a:rPr lang="en-US" dirty="0"/>
              <a:t> </a:t>
            </a:r>
            <a:r>
              <a:rPr lang="en-US" dirty="0" err="1"/>
              <a:t>kwm</a:t>
            </a:r>
            <a:r>
              <a:rPr lang="en-US" dirty="0"/>
              <a:t>, los </a:t>
            </a:r>
            <a:r>
              <a:rPr lang="en-US" dirty="0" err="1"/>
              <a:t>yog</a:t>
            </a:r>
            <a:r>
              <a:rPr lang="en-US" dirty="0"/>
              <a:t> </a:t>
            </a:r>
            <a:r>
              <a:rPr lang="en-US" dirty="0" err="1"/>
              <a:t>mus</a:t>
            </a:r>
            <a:r>
              <a:rPr lang="en-US" dirty="0"/>
              <a:t> </a:t>
            </a:r>
            <a:r>
              <a:rPr lang="en-US" dirty="0" err="1"/>
              <a:t>ncig</a:t>
            </a:r>
            <a:r>
              <a:rPr lang="en-US" dirty="0"/>
              <a:t> </a:t>
            </a:r>
            <a:r>
              <a:rPr lang="en-US" dirty="0" err="1"/>
              <a:t>teb</a:t>
            </a:r>
            <a:r>
              <a:rPr lang="en-US" dirty="0"/>
              <a:t> chaw.  </a:t>
            </a:r>
            <a:r>
              <a:rPr lang="en-US" dirty="0" err="1"/>
              <a:t>Muaj</a:t>
            </a:r>
            <a:r>
              <a:rPr lang="en-US" dirty="0"/>
              <a:t> </a:t>
            </a:r>
            <a:r>
              <a:rPr lang="en-US" dirty="0" err="1"/>
              <a:t>ntau</a:t>
            </a:r>
            <a:r>
              <a:rPr lang="en-US" dirty="0"/>
              <a:t> </a:t>
            </a:r>
            <a:r>
              <a:rPr lang="en-US" dirty="0" err="1"/>
              <a:t>txoj</a:t>
            </a:r>
            <a:r>
              <a:rPr lang="en-US" dirty="0"/>
              <a:t> </a:t>
            </a:r>
            <a:r>
              <a:rPr lang="en-US" dirty="0" err="1"/>
              <a:t>kev</a:t>
            </a:r>
            <a:r>
              <a:rPr lang="en-US" dirty="0"/>
              <a:t> </a:t>
            </a:r>
            <a:r>
              <a:rPr lang="en-US" dirty="0" err="1"/>
              <a:t>rau</a:t>
            </a:r>
            <a:r>
              <a:rPr lang="en-US" dirty="0"/>
              <a:t> </a:t>
            </a:r>
            <a:r>
              <a:rPr lang="en-US" dirty="0" err="1"/>
              <a:t>yus</a:t>
            </a:r>
            <a:r>
              <a:rPr lang="en-US" dirty="0"/>
              <a:t> </a:t>
            </a:r>
            <a:r>
              <a:rPr lang="en-US" dirty="0" err="1"/>
              <a:t>ua</a:t>
            </a:r>
            <a:r>
              <a:rPr lang="en-US" dirty="0"/>
              <a:t> </a:t>
            </a:r>
            <a:r>
              <a:rPr lang="en-US" dirty="0" err="1"/>
              <a:t>niam</a:t>
            </a:r>
            <a:r>
              <a:rPr lang="en-US" dirty="0"/>
              <a:t> </a:t>
            </a:r>
            <a:r>
              <a:rPr lang="en-US" dirty="0" err="1"/>
              <a:t>ua</a:t>
            </a:r>
            <a:r>
              <a:rPr lang="en-US" dirty="0"/>
              <a:t> </a:t>
            </a:r>
            <a:r>
              <a:rPr lang="en-US" dirty="0" err="1"/>
              <a:t>txiv</a:t>
            </a:r>
            <a:r>
              <a:rPr lang="en-US" dirty="0"/>
              <a:t> </a:t>
            </a:r>
            <a:r>
              <a:rPr lang="en-US" dirty="0" err="1"/>
              <a:t>rhiav</a:t>
            </a:r>
            <a:r>
              <a:rPr lang="en-US" dirty="0"/>
              <a:t> </a:t>
            </a:r>
            <a:r>
              <a:rPr lang="en-US" dirty="0" err="1"/>
              <a:t>lub</a:t>
            </a:r>
            <a:r>
              <a:rPr lang="en-US" dirty="0"/>
              <a:t> </a:t>
            </a:r>
            <a:r>
              <a:rPr lang="en-US" dirty="0" err="1"/>
              <a:t>caij</a:t>
            </a:r>
            <a:r>
              <a:rPr lang="en-US" dirty="0"/>
              <a:t> </a:t>
            </a:r>
            <a:r>
              <a:rPr lang="en-US" dirty="0" err="1"/>
              <a:t>lub</a:t>
            </a:r>
            <a:r>
              <a:rPr lang="en-US" dirty="0"/>
              <a:t> </a:t>
            </a:r>
            <a:r>
              <a:rPr lang="en-US" dirty="0" err="1"/>
              <a:t>nyoog</a:t>
            </a:r>
            <a:r>
              <a:rPr lang="en-US" dirty="0"/>
              <a:t> </a:t>
            </a:r>
            <a:r>
              <a:rPr lang="en-US" dirty="0" err="1"/>
              <a:t>rau</a:t>
            </a:r>
            <a:r>
              <a:rPr lang="en-US" dirty="0"/>
              <a:t> </a:t>
            </a:r>
            <a:r>
              <a:rPr lang="en-US" dirty="0" err="1"/>
              <a:t>tus</a:t>
            </a:r>
            <a:r>
              <a:rPr lang="en-US" dirty="0"/>
              <a:t> me </a:t>
            </a:r>
            <a:r>
              <a:rPr lang="en-US" dirty="0" err="1"/>
              <a:t>nyuam</a:t>
            </a:r>
            <a:r>
              <a:rPr lang="en-US" dirty="0"/>
              <a:t> </a:t>
            </a:r>
            <a:r>
              <a:rPr lang="en-US" dirty="0" err="1"/>
              <a:t>siv</a:t>
            </a:r>
            <a:r>
              <a:rPr lang="en-US" dirty="0"/>
              <a:t> </a:t>
            </a:r>
            <a:r>
              <a:rPr lang="en-US" dirty="0" err="1"/>
              <a:t>hom</a:t>
            </a:r>
            <a:r>
              <a:rPr lang="en-US" dirty="0"/>
              <a:t> </a:t>
            </a:r>
            <a:r>
              <a:rPr lang="en-US" dirty="0" err="1"/>
              <a:t>lus</a:t>
            </a:r>
            <a:r>
              <a:rPr lang="en-US" dirty="0"/>
              <a:t> </a:t>
            </a:r>
            <a:r>
              <a:rPr lang="en-US" dirty="0" err="1"/>
              <a:t>nws</a:t>
            </a:r>
            <a:r>
              <a:rPr lang="en-US" dirty="0"/>
              <a:t> </a:t>
            </a:r>
            <a:r>
              <a:rPr lang="en-US" dirty="0" err="1"/>
              <a:t>kawm</a:t>
            </a:r>
            <a:r>
              <a:rPr lang="en-US" dirty="0"/>
              <a:t>. </a:t>
            </a:r>
            <a:endParaRPr dirty="0"/>
          </a:p>
          <a:p>
            <a:pPr marL="457200" lvl="0" indent="-69850" algn="l" rtl="0">
              <a:spcBef>
                <a:spcPts val="0"/>
              </a:spcBef>
              <a:spcAft>
                <a:spcPts val="0"/>
              </a:spcAft>
              <a:buSzPts val="1100"/>
              <a:buChar char="●"/>
            </a:pPr>
            <a:r>
              <a:rPr lang="en-US" dirty="0"/>
              <a:t> </a:t>
            </a:r>
            <a:r>
              <a:rPr lang="en-US" dirty="0" err="1"/>
              <a:t>Qhia</a:t>
            </a:r>
            <a:r>
              <a:rPr lang="en-US" dirty="0"/>
              <a:t> </a:t>
            </a:r>
            <a:r>
              <a:rPr lang="en-US" dirty="0" err="1"/>
              <a:t>qhov</a:t>
            </a:r>
            <a:r>
              <a:rPr lang="en-US" dirty="0"/>
              <a:t> zoo </a:t>
            </a:r>
            <a:r>
              <a:rPr lang="en-US" dirty="0" err="1"/>
              <a:t>ib</a:t>
            </a:r>
            <a:r>
              <a:rPr lang="en-US" dirty="0"/>
              <a:t> yam </a:t>
            </a:r>
            <a:r>
              <a:rPr lang="en-US" dirty="0" err="1"/>
              <a:t>thiab</a:t>
            </a:r>
            <a:r>
              <a:rPr lang="en-US" dirty="0"/>
              <a:t> </a:t>
            </a:r>
            <a:r>
              <a:rPr lang="en-US" dirty="0" err="1"/>
              <a:t>qhov</a:t>
            </a:r>
            <a:r>
              <a:rPr lang="en-US" dirty="0"/>
              <a:t> </a:t>
            </a:r>
            <a:r>
              <a:rPr lang="en-US" dirty="0" err="1"/>
              <a:t>txawv</a:t>
            </a:r>
            <a:r>
              <a:rPr lang="en-US" dirty="0"/>
              <a:t> </a:t>
            </a:r>
            <a:r>
              <a:rPr lang="en-US" dirty="0" err="1"/>
              <a:t>ntawm</a:t>
            </a:r>
            <a:r>
              <a:rPr lang="en-US" dirty="0"/>
              <a:t> </a:t>
            </a:r>
            <a:r>
              <a:rPr lang="en-US" dirty="0" err="1"/>
              <a:t>ob</a:t>
            </a:r>
            <a:r>
              <a:rPr lang="en-US" dirty="0"/>
              <a:t> </a:t>
            </a:r>
            <a:r>
              <a:rPr lang="en-US" dirty="0" err="1"/>
              <a:t>hom</a:t>
            </a:r>
            <a:r>
              <a:rPr lang="en-US" dirty="0"/>
              <a:t> </a:t>
            </a:r>
            <a:r>
              <a:rPr lang="en-US" dirty="0" err="1"/>
              <a:t>lus</a:t>
            </a:r>
            <a:r>
              <a:rPr lang="en-US" dirty="0"/>
              <a:t>.  Li </a:t>
            </a:r>
            <a:r>
              <a:rPr lang="en-US" dirty="0" err="1"/>
              <a:t>lus</a:t>
            </a:r>
            <a:r>
              <a:rPr lang="en-US" dirty="0"/>
              <a:t> </a:t>
            </a:r>
            <a:r>
              <a:rPr lang="en-US" dirty="0" err="1"/>
              <a:t>Askiv</a:t>
            </a:r>
            <a:r>
              <a:rPr lang="en-US" dirty="0"/>
              <a:t> </a:t>
            </a:r>
            <a:r>
              <a:rPr lang="en-US" dirty="0" err="1"/>
              <a:t>thiab</a:t>
            </a:r>
            <a:r>
              <a:rPr lang="en-US" dirty="0"/>
              <a:t> </a:t>
            </a:r>
            <a:r>
              <a:rPr lang="en-US" dirty="0" err="1"/>
              <a:t>lus</a:t>
            </a:r>
            <a:r>
              <a:rPr lang="en-US" dirty="0"/>
              <a:t> </a:t>
            </a:r>
            <a:r>
              <a:rPr lang="en-US" dirty="0" err="1"/>
              <a:t>Mev</a:t>
            </a:r>
            <a:r>
              <a:rPr lang="en-US" dirty="0"/>
              <a:t> </a:t>
            </a:r>
            <a:r>
              <a:rPr lang="en-US" dirty="0" err="1"/>
              <a:t>muaj</a:t>
            </a:r>
            <a:r>
              <a:rPr lang="en-US" dirty="0"/>
              <a:t> </a:t>
            </a:r>
            <a:r>
              <a:rPr lang="en-US" dirty="0" err="1"/>
              <a:t>ntau</a:t>
            </a:r>
            <a:r>
              <a:rPr lang="en-US" dirty="0"/>
              <a:t> </a:t>
            </a:r>
            <a:r>
              <a:rPr lang="en-US" dirty="0" err="1"/>
              <a:t>cov</a:t>
            </a:r>
            <a:r>
              <a:rPr lang="en-US" dirty="0"/>
              <a:t> </a:t>
            </a:r>
            <a:r>
              <a:rPr lang="en-US" dirty="0" err="1"/>
              <a:t>lus</a:t>
            </a:r>
            <a:r>
              <a:rPr lang="en-US" dirty="0"/>
              <a:t> </a:t>
            </a:r>
            <a:r>
              <a:rPr lang="en-US" dirty="0" err="1"/>
              <a:t>muaj</a:t>
            </a:r>
            <a:r>
              <a:rPr lang="en-US" dirty="0"/>
              <a:t> </a:t>
            </a:r>
            <a:r>
              <a:rPr lang="en-US" dirty="0" err="1"/>
              <a:t>ntsis</a:t>
            </a:r>
            <a:r>
              <a:rPr lang="en-US" dirty="0"/>
              <a:t> zoo </a:t>
            </a:r>
            <a:r>
              <a:rPr lang="en-US" dirty="0" err="1"/>
              <a:t>ib</a:t>
            </a:r>
            <a:r>
              <a:rPr lang="en-US" dirty="0"/>
              <a:t> yam </a:t>
            </a:r>
            <a:r>
              <a:rPr lang="en-US" dirty="0" err="1"/>
              <a:t>xws</a:t>
            </a:r>
            <a:r>
              <a:rPr lang="en-US" dirty="0"/>
              <a:t> li- family/</a:t>
            </a:r>
            <a:r>
              <a:rPr lang="en-US" dirty="0" err="1"/>
              <a:t>familia</a:t>
            </a:r>
            <a:r>
              <a:rPr lang="en-US" dirty="0"/>
              <a:t>, television/</a:t>
            </a:r>
            <a:r>
              <a:rPr lang="en-US" dirty="0" err="1"/>
              <a:t>televisión</a:t>
            </a:r>
            <a:r>
              <a:rPr lang="en-US" dirty="0"/>
              <a:t> – </a:t>
            </a:r>
            <a:r>
              <a:rPr lang="en-US" dirty="0" err="1"/>
              <a:t>lus</a:t>
            </a:r>
            <a:r>
              <a:rPr lang="en-US" dirty="0"/>
              <a:t> </a:t>
            </a:r>
            <a:r>
              <a:rPr lang="en-US" dirty="0" err="1"/>
              <a:t>Askiv</a:t>
            </a:r>
            <a:r>
              <a:rPr lang="en-US" dirty="0"/>
              <a:t> </a:t>
            </a:r>
            <a:r>
              <a:rPr lang="en-US" dirty="0" err="1"/>
              <a:t>thiab</a:t>
            </a:r>
            <a:r>
              <a:rPr lang="en-US" dirty="0"/>
              <a:t> </a:t>
            </a:r>
            <a:r>
              <a:rPr lang="en-US" dirty="0" err="1"/>
              <a:t>lus</a:t>
            </a:r>
            <a:r>
              <a:rPr lang="en-US" dirty="0"/>
              <a:t> </a:t>
            </a:r>
            <a:r>
              <a:rPr lang="en-US" dirty="0" err="1"/>
              <a:t>Hmoob</a:t>
            </a:r>
            <a:r>
              <a:rPr lang="en-US" dirty="0"/>
              <a:t> </a:t>
            </a:r>
            <a:r>
              <a:rPr lang="en-US" dirty="0" err="1"/>
              <a:t>tsis</a:t>
            </a:r>
            <a:r>
              <a:rPr lang="en-US" dirty="0"/>
              <a:t> </a:t>
            </a:r>
            <a:r>
              <a:rPr lang="en-US" dirty="0" err="1"/>
              <a:t>muaj</a:t>
            </a:r>
            <a:r>
              <a:rPr lang="en-US" dirty="0"/>
              <a:t>.  </a:t>
            </a:r>
            <a:r>
              <a:rPr lang="en-US" dirty="0" err="1"/>
              <a:t>Yog</a:t>
            </a:r>
            <a:r>
              <a:rPr lang="en-US" dirty="0"/>
              <a:t> li </a:t>
            </a:r>
            <a:r>
              <a:rPr lang="en-US" dirty="0" err="1"/>
              <a:t>cov</a:t>
            </a:r>
            <a:r>
              <a:rPr lang="en-US" dirty="0"/>
              <a:t> me </a:t>
            </a:r>
            <a:r>
              <a:rPr lang="en-US" dirty="0" err="1"/>
              <a:t>nyuamuas</a:t>
            </a:r>
            <a:r>
              <a:rPr lang="en-US" dirty="0"/>
              <a:t> </a:t>
            </a:r>
            <a:r>
              <a:rPr lang="en-US" dirty="0" err="1"/>
              <a:t>xub</a:t>
            </a:r>
            <a:r>
              <a:rPr lang="en-US" dirty="0"/>
              <a:t> </a:t>
            </a:r>
            <a:r>
              <a:rPr lang="en-US" dirty="0" err="1"/>
              <a:t>paub</a:t>
            </a:r>
            <a:r>
              <a:rPr lang="en-US" dirty="0"/>
              <a:t> </a:t>
            </a:r>
            <a:r>
              <a:rPr lang="en-US" dirty="0" err="1"/>
              <a:t>lus</a:t>
            </a:r>
            <a:r>
              <a:rPr lang="en-US" dirty="0"/>
              <a:t> </a:t>
            </a:r>
            <a:r>
              <a:rPr lang="en-US" dirty="0" err="1"/>
              <a:t>Mev</a:t>
            </a:r>
            <a:r>
              <a:rPr lang="en-US" dirty="0"/>
              <a:t> </a:t>
            </a:r>
            <a:r>
              <a:rPr lang="en-US" dirty="0" err="1"/>
              <a:t>yuav</a:t>
            </a:r>
            <a:r>
              <a:rPr lang="en-US" dirty="0"/>
              <a:t> </a:t>
            </a:r>
            <a:r>
              <a:rPr lang="en-US" dirty="0" err="1"/>
              <a:t>kawm</a:t>
            </a:r>
            <a:r>
              <a:rPr lang="en-US" dirty="0"/>
              <a:t> </a:t>
            </a:r>
            <a:r>
              <a:rPr lang="en-US" dirty="0" err="1"/>
              <a:t>lus</a:t>
            </a:r>
            <a:r>
              <a:rPr lang="en-US" dirty="0"/>
              <a:t> </a:t>
            </a:r>
            <a:r>
              <a:rPr lang="en-US" dirty="0" err="1"/>
              <a:t>Askiv</a:t>
            </a:r>
            <a:r>
              <a:rPr lang="en-US" dirty="0"/>
              <a:t> </a:t>
            </a:r>
            <a:r>
              <a:rPr lang="en-US" dirty="0" err="1"/>
              <a:t>yooj</a:t>
            </a:r>
            <a:r>
              <a:rPr lang="en-US" dirty="0"/>
              <a:t> </a:t>
            </a:r>
            <a:r>
              <a:rPr lang="en-US" dirty="0" err="1"/>
              <a:t>yim</a:t>
            </a:r>
            <a:r>
              <a:rPr lang="en-US" dirty="0"/>
              <a:t> </a:t>
            </a:r>
            <a:r>
              <a:rPr lang="en-US" dirty="0" err="1"/>
              <a:t>zog</a:t>
            </a:r>
            <a:r>
              <a:rPr lang="en-US" dirty="0"/>
              <a:t> los </a:t>
            </a:r>
            <a:r>
              <a:rPr lang="en-US" dirty="0" err="1"/>
              <a:t>sai</a:t>
            </a:r>
            <a:r>
              <a:rPr lang="en-US" dirty="0"/>
              <a:t> </a:t>
            </a:r>
            <a:r>
              <a:rPr lang="en-US" dirty="0" err="1"/>
              <a:t>dua</a:t>
            </a:r>
            <a:r>
              <a:rPr lang="en-US" dirty="0"/>
              <a:t> </a:t>
            </a:r>
            <a:r>
              <a:rPr lang="en-US" dirty="0" err="1"/>
              <a:t>cov</a:t>
            </a:r>
            <a:r>
              <a:rPr lang="en-US" dirty="0"/>
              <a:t> me </a:t>
            </a:r>
            <a:r>
              <a:rPr lang="en-US" dirty="0" err="1"/>
              <a:t>nyuam</a:t>
            </a:r>
            <a:r>
              <a:rPr lang="en-US" dirty="0"/>
              <a:t> </a:t>
            </a:r>
            <a:r>
              <a:rPr lang="en-US" dirty="0" err="1"/>
              <a:t>uas</a:t>
            </a:r>
            <a:r>
              <a:rPr lang="en-US" dirty="0"/>
              <a:t> </a:t>
            </a:r>
            <a:r>
              <a:rPr lang="en-US" dirty="0" err="1"/>
              <a:t>xub</a:t>
            </a:r>
            <a:r>
              <a:rPr lang="en-US" dirty="0"/>
              <a:t> </a:t>
            </a:r>
            <a:r>
              <a:rPr lang="en-US" dirty="0" err="1"/>
              <a:t>paub</a:t>
            </a:r>
            <a:r>
              <a:rPr lang="en-US" dirty="0"/>
              <a:t> </a:t>
            </a:r>
            <a:r>
              <a:rPr lang="en-US" dirty="0" err="1"/>
              <a:t>lus</a:t>
            </a:r>
            <a:r>
              <a:rPr lang="en-US" dirty="0"/>
              <a:t> </a:t>
            </a:r>
            <a:r>
              <a:rPr lang="en-US" dirty="0" err="1"/>
              <a:t>Hmoob</a:t>
            </a:r>
            <a:r>
              <a:rPr lang="en-US" dirty="0"/>
              <a:t> vim </a:t>
            </a:r>
            <a:r>
              <a:rPr lang="en-US" dirty="0" err="1"/>
              <a:t>lus</a:t>
            </a:r>
            <a:r>
              <a:rPr lang="en-US" dirty="0"/>
              <a:t> </a:t>
            </a:r>
            <a:r>
              <a:rPr lang="en-US" dirty="0" err="1"/>
              <a:t>Mev</a:t>
            </a:r>
            <a:r>
              <a:rPr lang="en-US" dirty="0"/>
              <a:t> </a:t>
            </a:r>
            <a:r>
              <a:rPr lang="en-US" dirty="0" err="1"/>
              <a:t>thiab</a:t>
            </a:r>
            <a:r>
              <a:rPr lang="en-US" dirty="0"/>
              <a:t> </a:t>
            </a:r>
            <a:r>
              <a:rPr lang="en-US" dirty="0" err="1"/>
              <a:t>lus</a:t>
            </a:r>
            <a:r>
              <a:rPr lang="en-US" dirty="0"/>
              <a:t> </a:t>
            </a:r>
            <a:r>
              <a:rPr lang="en-US" dirty="0" err="1"/>
              <a:t>Askiv</a:t>
            </a:r>
            <a:r>
              <a:rPr lang="en-US" dirty="0"/>
              <a:t> </a:t>
            </a:r>
            <a:r>
              <a:rPr lang="en-US" dirty="0" err="1"/>
              <a:t>muaj</a:t>
            </a:r>
            <a:r>
              <a:rPr lang="en-US" dirty="0"/>
              <a:t> </a:t>
            </a:r>
            <a:r>
              <a:rPr lang="en-US" dirty="0" err="1"/>
              <a:t>ntsis</a:t>
            </a:r>
            <a:r>
              <a:rPr lang="en-US" dirty="0"/>
              <a:t> sib </a:t>
            </a:r>
            <a:r>
              <a:rPr lang="en-US" dirty="0" err="1"/>
              <a:t>xws</a:t>
            </a:r>
            <a:r>
              <a:rPr lang="en-US" dirty="0"/>
              <a:t>. </a:t>
            </a:r>
            <a:r>
              <a:rPr lang="en-US" dirty="0" err="1"/>
              <a:t>Qhov</a:t>
            </a:r>
            <a:r>
              <a:rPr lang="en-US" dirty="0"/>
              <a:t> </a:t>
            </a:r>
            <a:r>
              <a:rPr lang="en-US" dirty="0" err="1"/>
              <a:t>ntawm</a:t>
            </a:r>
            <a:r>
              <a:rPr lang="en-US" dirty="0"/>
              <a:t> </a:t>
            </a:r>
            <a:r>
              <a:rPr lang="en-US" dirty="0" err="1"/>
              <a:t>yeej</a:t>
            </a:r>
            <a:r>
              <a:rPr lang="en-US" dirty="0"/>
              <a:t> </a:t>
            </a:r>
            <a:r>
              <a:rPr lang="en-US" dirty="0" err="1"/>
              <a:t>muaj</a:t>
            </a:r>
            <a:r>
              <a:rPr lang="en-US" dirty="0"/>
              <a:t> </a:t>
            </a:r>
            <a:r>
              <a:rPr lang="en-US" dirty="0" err="1"/>
              <a:t>tseeb</a:t>
            </a:r>
            <a:r>
              <a:rPr lang="en-US" dirty="0"/>
              <a:t> </a:t>
            </a:r>
            <a:r>
              <a:rPr lang="en-US" dirty="0" err="1"/>
              <a:t>rau</a:t>
            </a:r>
            <a:r>
              <a:rPr lang="en-US" dirty="0"/>
              <a:t> </a:t>
            </a:r>
            <a:r>
              <a:rPr lang="en-US" dirty="0" err="1"/>
              <a:t>cov</a:t>
            </a:r>
            <a:r>
              <a:rPr lang="en-US" dirty="0"/>
              <a:t> me </a:t>
            </a:r>
            <a:r>
              <a:rPr lang="en-US" dirty="0" err="1"/>
              <a:t>nyuam</a:t>
            </a:r>
            <a:r>
              <a:rPr lang="en-US" dirty="0"/>
              <a:t> </a:t>
            </a:r>
            <a:r>
              <a:rPr lang="en-US" dirty="0" err="1"/>
              <a:t>Askiv</a:t>
            </a:r>
            <a:r>
              <a:rPr lang="en-US" dirty="0"/>
              <a:t> </a:t>
            </a:r>
            <a:r>
              <a:rPr lang="en-US" dirty="0" err="1"/>
              <a:t>kawm</a:t>
            </a:r>
            <a:r>
              <a:rPr lang="en-US" dirty="0"/>
              <a:t> </a:t>
            </a:r>
            <a:r>
              <a:rPr lang="en-US" dirty="0" err="1"/>
              <a:t>lus</a:t>
            </a:r>
            <a:r>
              <a:rPr lang="en-US" dirty="0"/>
              <a:t> </a:t>
            </a:r>
            <a:r>
              <a:rPr lang="en-US" dirty="0" err="1"/>
              <a:t>Mev</a:t>
            </a:r>
            <a:r>
              <a:rPr lang="en-US" dirty="0"/>
              <a:t> </a:t>
            </a:r>
            <a:r>
              <a:rPr lang="en-US" dirty="0" err="1"/>
              <a:t>thiab</a:t>
            </a:r>
            <a:r>
              <a:rPr lang="en-US" dirty="0"/>
              <a:t>.</a:t>
            </a:r>
            <a:endParaRPr dirty="0"/>
          </a:p>
          <a:p>
            <a:pPr marL="45720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2"/>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 name="Google Shape;20;p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13"/>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3"/>
          <p:cNvSpPr txBox="1">
            <a:spLocks noGrp="1"/>
          </p:cNvSpPr>
          <p:nvPr>
            <p:ph type="body" idx="1"/>
          </p:nvPr>
        </p:nvSpPr>
        <p:spPr>
          <a:xfrm rot="5400000">
            <a:off x="2363343" y="-705993"/>
            <a:ext cx="3655314" cy="746760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2" name="Google Shape;132;p13"/>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3" name="Google Shape;133;p13"/>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4" name="Google Shape;134;p13"/>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rot="5400000">
            <a:off x="5273278" y="1562102"/>
            <a:ext cx="4388644" cy="16764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8" name="Google Shape;138;p14"/>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9" name="Google Shape;139;p14"/>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0" name="Google Shape;140;p14"/>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5"/>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4" name="Google Shape;144;p15"/>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5" name="Google Shape;145;p15"/>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lgn="l">
              <a:lnSpc>
                <a:spcPct val="85000"/>
              </a:lnSpc>
              <a:spcBef>
                <a:spcPts val="0"/>
              </a:spcBef>
              <a:spcAft>
                <a:spcPts val="0"/>
              </a:spcAft>
              <a:buClr>
                <a:srgbClr val="3F3F3F"/>
              </a:buClr>
              <a:buSzPts val="3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90000"/>
              </a:lnSpc>
              <a:spcBef>
                <a:spcPts val="0"/>
              </a:spcBef>
              <a:spcAft>
                <a:spcPts val="0"/>
              </a:spcAft>
              <a:buSzPts val="1400"/>
              <a:buChar char=" "/>
              <a:defRPr sz="1400"/>
            </a:lvl1pPr>
            <a:lvl2pPr marL="914400" lvl="1" indent="-304800" algn="l">
              <a:lnSpc>
                <a:spcPct val="90000"/>
              </a:lnSpc>
              <a:spcBef>
                <a:spcPts val="150"/>
              </a:spcBef>
              <a:spcAft>
                <a:spcPts val="0"/>
              </a:spcAft>
              <a:buSzPts val="1200"/>
              <a:buChar char="◦"/>
              <a:defRPr sz="1200"/>
            </a:lvl2pPr>
            <a:lvl3pPr marL="1371600" lvl="2" indent="-304800" algn="l">
              <a:lnSpc>
                <a:spcPct val="90000"/>
              </a:lnSpc>
              <a:spcBef>
                <a:spcPts val="300"/>
              </a:spcBef>
              <a:spcAft>
                <a:spcPts val="0"/>
              </a:spcAft>
              <a:buSzPts val="1200"/>
              <a:buChar char="◦"/>
              <a:defRPr sz="1200"/>
            </a:lvl3pPr>
            <a:lvl4pPr marL="1828800" lvl="3" indent="-304800" algn="l">
              <a:lnSpc>
                <a:spcPct val="90000"/>
              </a:lnSpc>
              <a:spcBef>
                <a:spcPts val="300"/>
              </a:spcBef>
              <a:spcAft>
                <a:spcPts val="0"/>
              </a:spcAft>
              <a:buSzPts val="1200"/>
              <a:buChar char="◦"/>
              <a:defRPr sz="1200"/>
            </a:lvl4pPr>
            <a:lvl5pPr marL="2286000" lvl="4" indent="-304800" algn="l">
              <a:lnSpc>
                <a:spcPct val="90000"/>
              </a:lnSpc>
              <a:spcBef>
                <a:spcPts val="300"/>
              </a:spcBef>
              <a:spcAft>
                <a:spcPts val="0"/>
              </a:spcAft>
              <a:buSzPts val="1200"/>
              <a:buChar char="◦"/>
              <a:defRPr sz="1200"/>
            </a:lvl5pPr>
            <a:lvl6pPr marL="2743200" lvl="5" indent="-304800" algn="l">
              <a:lnSpc>
                <a:spcPct val="90000"/>
              </a:lnSpc>
              <a:spcBef>
                <a:spcPts val="300"/>
              </a:spcBef>
              <a:spcAft>
                <a:spcPts val="0"/>
              </a:spcAft>
              <a:buSzPts val="1200"/>
              <a:buChar char="◦"/>
              <a:defRPr sz="1200"/>
            </a:lvl6pPr>
            <a:lvl7pPr marL="3200400" lvl="6" indent="-304800" algn="l">
              <a:lnSpc>
                <a:spcPct val="90000"/>
              </a:lnSpc>
              <a:spcBef>
                <a:spcPts val="300"/>
              </a:spcBef>
              <a:spcAft>
                <a:spcPts val="0"/>
              </a:spcAft>
              <a:buSzPts val="1200"/>
              <a:buChar char="◦"/>
              <a:defRPr sz="1200"/>
            </a:lvl7pPr>
            <a:lvl8pPr marL="3657600" lvl="7" indent="-304800" algn="l">
              <a:lnSpc>
                <a:spcPct val="90000"/>
              </a:lnSpc>
              <a:spcBef>
                <a:spcPts val="300"/>
              </a:spcBef>
              <a:spcAft>
                <a:spcPts val="0"/>
              </a:spcAft>
              <a:buSzPts val="1200"/>
              <a:buChar char="◦"/>
              <a:defRPr sz="1200"/>
            </a:lvl8pPr>
            <a:lvl9pPr marL="4114800" lvl="8" indent="-304800" algn="l">
              <a:lnSpc>
                <a:spcPct val="90000"/>
              </a:lnSpc>
              <a:spcBef>
                <a:spcPts val="300"/>
              </a:spcBef>
              <a:spcAft>
                <a:spcPts val="300"/>
              </a:spcAft>
              <a:buSzPts val="1200"/>
              <a:buChar char="◦"/>
              <a:defRPr sz="1200"/>
            </a:lvl9pPr>
          </a:lstStyle>
          <a:p>
            <a:endParaRPr/>
          </a:p>
        </p:txBody>
      </p:sp>
      <p:sp>
        <p:nvSpPr>
          <p:cNvPr id="27" name="Google Shape;27;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90000"/>
              </a:lnSpc>
              <a:spcBef>
                <a:spcPts val="0"/>
              </a:spcBef>
              <a:spcAft>
                <a:spcPts val="0"/>
              </a:spcAft>
              <a:buSzPts val="1400"/>
              <a:buChar char=" "/>
              <a:defRPr sz="1400"/>
            </a:lvl1pPr>
            <a:lvl2pPr marL="914400" lvl="1" indent="-304800" algn="l">
              <a:lnSpc>
                <a:spcPct val="90000"/>
              </a:lnSpc>
              <a:spcBef>
                <a:spcPts val="150"/>
              </a:spcBef>
              <a:spcAft>
                <a:spcPts val="0"/>
              </a:spcAft>
              <a:buSzPts val="1200"/>
              <a:buChar char="◦"/>
              <a:defRPr sz="1200"/>
            </a:lvl2pPr>
            <a:lvl3pPr marL="1371600" lvl="2" indent="-304800" algn="l">
              <a:lnSpc>
                <a:spcPct val="90000"/>
              </a:lnSpc>
              <a:spcBef>
                <a:spcPts val="300"/>
              </a:spcBef>
              <a:spcAft>
                <a:spcPts val="0"/>
              </a:spcAft>
              <a:buSzPts val="1200"/>
              <a:buChar char="◦"/>
              <a:defRPr sz="1200"/>
            </a:lvl3pPr>
            <a:lvl4pPr marL="1828800" lvl="3" indent="-304800" algn="l">
              <a:lnSpc>
                <a:spcPct val="90000"/>
              </a:lnSpc>
              <a:spcBef>
                <a:spcPts val="300"/>
              </a:spcBef>
              <a:spcAft>
                <a:spcPts val="0"/>
              </a:spcAft>
              <a:buSzPts val="1200"/>
              <a:buChar char="◦"/>
              <a:defRPr sz="1200"/>
            </a:lvl4pPr>
            <a:lvl5pPr marL="2286000" lvl="4" indent="-304800" algn="l">
              <a:lnSpc>
                <a:spcPct val="90000"/>
              </a:lnSpc>
              <a:spcBef>
                <a:spcPts val="300"/>
              </a:spcBef>
              <a:spcAft>
                <a:spcPts val="0"/>
              </a:spcAft>
              <a:buSzPts val="1200"/>
              <a:buChar char="◦"/>
              <a:defRPr sz="1200"/>
            </a:lvl5pPr>
            <a:lvl6pPr marL="2743200" lvl="5" indent="-304800" algn="l">
              <a:lnSpc>
                <a:spcPct val="90000"/>
              </a:lnSpc>
              <a:spcBef>
                <a:spcPts val="300"/>
              </a:spcBef>
              <a:spcAft>
                <a:spcPts val="0"/>
              </a:spcAft>
              <a:buSzPts val="1200"/>
              <a:buChar char="◦"/>
              <a:defRPr sz="1200"/>
            </a:lvl6pPr>
            <a:lvl7pPr marL="3200400" lvl="6" indent="-304800" algn="l">
              <a:lnSpc>
                <a:spcPct val="90000"/>
              </a:lnSpc>
              <a:spcBef>
                <a:spcPts val="300"/>
              </a:spcBef>
              <a:spcAft>
                <a:spcPts val="0"/>
              </a:spcAft>
              <a:buSzPts val="1200"/>
              <a:buChar char="◦"/>
              <a:defRPr sz="1200"/>
            </a:lvl7pPr>
            <a:lvl8pPr marL="3657600" lvl="7" indent="-304800" algn="l">
              <a:lnSpc>
                <a:spcPct val="90000"/>
              </a:lnSpc>
              <a:spcBef>
                <a:spcPts val="300"/>
              </a:spcBef>
              <a:spcAft>
                <a:spcPts val="0"/>
              </a:spcAft>
              <a:buSzPts val="1200"/>
              <a:buChar char="◦"/>
              <a:defRPr sz="1200"/>
            </a:lvl8pPr>
            <a:lvl9pPr marL="4114800" lvl="8" indent="-304800" algn="l">
              <a:lnSpc>
                <a:spcPct val="90000"/>
              </a:lnSpc>
              <a:spcBef>
                <a:spcPts val="300"/>
              </a:spcBef>
              <a:spcAft>
                <a:spcPts val="300"/>
              </a:spcAft>
              <a:buSzPts val="1200"/>
              <a:buChar char="◦"/>
              <a:defRPr sz="1200"/>
            </a:lvl9pPr>
          </a:lstStyle>
          <a:p>
            <a:endParaRPr/>
          </a:p>
        </p:txBody>
      </p:sp>
      <p:sp>
        <p:nvSpPr>
          <p:cNvPr id="28" name="Google Shape;28;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lvl="0" indent="0" algn="r">
              <a:spcBef>
                <a:spcPts val="0"/>
              </a:spcBef>
              <a:buNone/>
              <a:defRPr sz="788">
                <a:solidFill>
                  <a:srgbClr val="FFFFFF"/>
                </a:solidFill>
                <a:latin typeface="Calibri"/>
                <a:ea typeface="Calibri"/>
                <a:cs typeface="Calibri"/>
                <a:sym typeface="Calibri"/>
              </a:defRPr>
            </a:lvl1pPr>
            <a:lvl2pPr marL="0" lvl="1" indent="0" algn="r">
              <a:spcBef>
                <a:spcPts val="0"/>
              </a:spcBef>
              <a:buNone/>
              <a:defRPr sz="788">
                <a:solidFill>
                  <a:srgbClr val="FFFFFF"/>
                </a:solidFill>
                <a:latin typeface="Calibri"/>
                <a:ea typeface="Calibri"/>
                <a:cs typeface="Calibri"/>
                <a:sym typeface="Calibri"/>
              </a:defRPr>
            </a:lvl2pPr>
            <a:lvl3pPr marL="0" lvl="2" indent="0" algn="r">
              <a:spcBef>
                <a:spcPts val="0"/>
              </a:spcBef>
              <a:buNone/>
              <a:defRPr sz="788">
                <a:solidFill>
                  <a:srgbClr val="FFFFFF"/>
                </a:solidFill>
                <a:latin typeface="Calibri"/>
                <a:ea typeface="Calibri"/>
                <a:cs typeface="Calibri"/>
                <a:sym typeface="Calibri"/>
              </a:defRPr>
            </a:lvl3pPr>
            <a:lvl4pPr marL="0" lvl="3" indent="0" algn="r">
              <a:spcBef>
                <a:spcPts val="0"/>
              </a:spcBef>
              <a:buNone/>
              <a:defRPr sz="788">
                <a:solidFill>
                  <a:srgbClr val="FFFFFF"/>
                </a:solidFill>
                <a:latin typeface="Calibri"/>
                <a:ea typeface="Calibri"/>
                <a:cs typeface="Calibri"/>
                <a:sym typeface="Calibri"/>
              </a:defRPr>
            </a:lvl4pPr>
            <a:lvl5pPr marL="0" lvl="4" indent="0" algn="r">
              <a:spcBef>
                <a:spcPts val="0"/>
              </a:spcBef>
              <a:buNone/>
              <a:defRPr sz="788">
                <a:solidFill>
                  <a:srgbClr val="FFFFFF"/>
                </a:solidFill>
                <a:latin typeface="Calibri"/>
                <a:ea typeface="Calibri"/>
                <a:cs typeface="Calibri"/>
                <a:sym typeface="Calibri"/>
              </a:defRPr>
            </a:lvl5pPr>
            <a:lvl6pPr marL="0" lvl="5" indent="0" algn="r">
              <a:spcBef>
                <a:spcPts val="0"/>
              </a:spcBef>
              <a:buNone/>
              <a:defRPr sz="788">
                <a:solidFill>
                  <a:srgbClr val="FFFFFF"/>
                </a:solidFill>
                <a:latin typeface="Calibri"/>
                <a:ea typeface="Calibri"/>
                <a:cs typeface="Calibri"/>
                <a:sym typeface="Calibri"/>
              </a:defRPr>
            </a:lvl6pPr>
            <a:lvl7pPr marL="0" lvl="6" indent="0" algn="r">
              <a:spcBef>
                <a:spcPts val="0"/>
              </a:spcBef>
              <a:buNone/>
              <a:defRPr sz="788">
                <a:solidFill>
                  <a:srgbClr val="FFFFFF"/>
                </a:solidFill>
                <a:latin typeface="Calibri"/>
                <a:ea typeface="Calibri"/>
                <a:cs typeface="Calibri"/>
                <a:sym typeface="Calibri"/>
              </a:defRPr>
            </a:lvl7pPr>
            <a:lvl8pPr marL="0" lvl="7" indent="0" algn="r">
              <a:spcBef>
                <a:spcPts val="0"/>
              </a:spcBef>
              <a:buNone/>
              <a:defRPr sz="788">
                <a:solidFill>
                  <a:srgbClr val="FFFFFF"/>
                </a:solidFill>
                <a:latin typeface="Calibri"/>
                <a:ea typeface="Calibri"/>
                <a:cs typeface="Calibri"/>
                <a:sym typeface="Calibri"/>
              </a:defRPr>
            </a:lvl8pPr>
            <a:lvl9pPr marL="0" lvl="8" indent="0" algn="r">
              <a:spcBef>
                <a:spcPts val="0"/>
              </a:spcBef>
              <a:buNone/>
              <a:defRPr sz="788">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960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50" name="Shape 50"/>
          <p:cNvSpPr txBox="1">
            <a:spLocks noGrp="1"/>
          </p:cNvSpPr>
          <p:nvPr>
            <p:ph type="title"/>
          </p:nvPr>
        </p:nvSpPr>
        <p:spPr>
          <a:xfrm>
            <a:off x="311700" y="1233100"/>
            <a:ext cx="8520600" cy="1610100"/>
          </a:xfrm>
          <a:prstGeom prst="rect">
            <a:avLst/>
          </a:prstGeom>
        </p:spPr>
        <p:txBody>
          <a:bodyPr wrap="square" lIns="91425" tIns="91425" rIns="91425" bIns="91425" anchor="b" anchorCtr="0"/>
          <a:lstStyle>
            <a:lvl1pPr lvl="0" algn="ctr">
              <a:spcBef>
                <a:spcPts val="0"/>
              </a:spcBef>
              <a:buSzPct val="100000"/>
              <a:buFont typeface="Lato"/>
              <a:defRPr sz="10000">
                <a:latin typeface="Calibri" panose="020F0502020204030204" pitchFamily="34" charset="0"/>
                <a:ea typeface="Calibri" panose="020F0502020204030204" pitchFamily="34" charset="0"/>
                <a:cs typeface="Calibri" panose="020F0502020204030204" pitchFamily="34" charset="0"/>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dirty="0"/>
          </a:p>
        </p:txBody>
      </p:sp>
      <p:sp>
        <p:nvSpPr>
          <p:cNvPr id="51" name="Shape 51"/>
          <p:cNvSpPr txBox="1">
            <a:spLocks noGrp="1"/>
          </p:cNvSpPr>
          <p:nvPr>
            <p:ph type="body" idx="1"/>
          </p:nvPr>
        </p:nvSpPr>
        <p:spPr>
          <a:xfrm>
            <a:off x="311700" y="29194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6201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lgn="l">
              <a:spcBef>
                <a:spcPts val="0"/>
              </a:spcBef>
              <a:spcAft>
                <a:spcPts val="0"/>
              </a:spcAft>
              <a:buClr>
                <a:schemeClr val="dk2"/>
              </a:buClr>
              <a:buSzPts val="3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35280" algn="l">
              <a:spcBef>
                <a:spcPts val="0"/>
              </a:spcBef>
              <a:spcAft>
                <a:spcPts val="0"/>
              </a:spcAft>
              <a:buSzPts val="1680"/>
              <a:buChar char="•"/>
              <a:defRPr/>
            </a:lvl1pPr>
            <a:lvl2pPr marL="914400" lvl="1" indent="-335280" algn="l">
              <a:spcBef>
                <a:spcPts val="0"/>
              </a:spcBef>
              <a:spcAft>
                <a:spcPts val="0"/>
              </a:spcAft>
              <a:buSzPts val="1680"/>
              <a:buChar char="●"/>
              <a:defRPr/>
            </a:lvl2pPr>
            <a:lvl3pPr marL="1371600" lvl="2" indent="-297180" algn="l">
              <a:spcBef>
                <a:spcPts val="0"/>
              </a:spcBef>
              <a:spcAft>
                <a:spcPts val="0"/>
              </a:spcAft>
              <a:buSzPts val="1080"/>
              <a:buChar char="•"/>
              <a:defRPr/>
            </a:lvl3pPr>
            <a:lvl4pPr marL="1828800" lvl="3" indent="-297180" algn="l">
              <a:spcBef>
                <a:spcPts val="0"/>
              </a:spcBef>
              <a:spcAft>
                <a:spcPts val="0"/>
              </a:spcAft>
              <a:buSzPts val="1080"/>
              <a:buChar char="•"/>
              <a:defRPr/>
            </a:lvl4pPr>
            <a:lvl5pPr marL="2286000" lvl="4" indent="-297688" algn="l">
              <a:spcBef>
                <a:spcPts val="0"/>
              </a:spcBef>
              <a:spcAft>
                <a:spcPts val="0"/>
              </a:spcAft>
              <a:buSzPts val="1088"/>
              <a:buChar char="●"/>
              <a:defRPr/>
            </a:lvl5pPr>
            <a:lvl6pPr marL="2743200" lvl="5" indent="-330200" algn="l">
              <a:spcBef>
                <a:spcPts val="0"/>
              </a:spcBef>
              <a:spcAft>
                <a:spcPts val="0"/>
              </a:spcAft>
              <a:buSzPts val="1600"/>
              <a:buFont typeface="Century Schoolbook"/>
              <a:buChar char="•"/>
              <a:defRPr/>
            </a:lvl6pPr>
            <a:lvl7pPr marL="3200400" lvl="6" indent="-281939" algn="l">
              <a:spcBef>
                <a:spcPts val="0"/>
              </a:spcBef>
              <a:spcAft>
                <a:spcPts val="0"/>
              </a:spcAft>
              <a:buSzPts val="840"/>
              <a:buChar char="○"/>
              <a:defRPr/>
            </a:lvl7pPr>
            <a:lvl8pPr marL="3657600" lvl="7" indent="-317500" algn="l">
              <a:spcBef>
                <a:spcPts val="0"/>
              </a:spcBef>
              <a:spcAft>
                <a:spcPts val="0"/>
              </a:spcAft>
              <a:buSzPts val="1400"/>
              <a:buFont typeface="Century Schoolbook"/>
              <a:buChar char="•"/>
              <a:defRPr/>
            </a:lvl8pPr>
            <a:lvl9pPr marL="4114800" lvl="8" indent="-317500" algn="l">
              <a:spcBef>
                <a:spcPts val="0"/>
              </a:spcBef>
              <a:spcAft>
                <a:spcPts val="0"/>
              </a:spcAft>
              <a:buSzPts val="1400"/>
              <a:buFont typeface="Century Schoolbook"/>
              <a:buChar char="•"/>
              <a:defRPr/>
            </a:lvl9pPr>
          </a:lstStyle>
          <a:p>
            <a:endParaRPr/>
          </a:p>
        </p:txBody>
      </p:sp>
      <p:sp>
        <p:nvSpPr>
          <p:cNvPr id="24" name="Google Shape;24;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200150"/>
            <a:ext cx="7467600" cy="3655314"/>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4"/>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9" name="Google Shape;29;p4"/>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4"/>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ctrTitle"/>
          </p:nvPr>
        </p:nvSpPr>
        <p:spPr>
          <a:xfrm>
            <a:off x="2286000" y="2343150"/>
            <a:ext cx="6172200" cy="14207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subTitle" idx="1"/>
          </p:nvPr>
        </p:nvSpPr>
        <p:spPr>
          <a:xfrm>
            <a:off x="2286000" y="3752492"/>
            <a:ext cx="6172200" cy="1028700"/>
          </a:xfrm>
          <a:prstGeom prst="rect">
            <a:avLst/>
          </a:prstGeom>
          <a:noFill/>
          <a:ln>
            <a:noFill/>
          </a:ln>
        </p:spPr>
        <p:txBody>
          <a:bodyPr spcFirstLastPara="1" wrap="square" lIns="91425" tIns="45700" rIns="91425" bIns="45700" anchor="t" anchorCtr="0"/>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6" name="Google Shape;46;p7"/>
          <p:cNvSpPr txBox="1">
            <a:spLocks noGrp="1"/>
          </p:cNvSpPr>
          <p:nvPr>
            <p:ph type="dt" idx="10"/>
          </p:nvPr>
        </p:nvSpPr>
        <p:spPr>
          <a:xfrm rot="5400000">
            <a:off x="8050371" y="832948"/>
            <a:ext cx="1714500" cy="38100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7" name="Google Shape;47;p7"/>
          <p:cNvSpPr txBox="1">
            <a:spLocks noGrp="1"/>
          </p:cNvSpPr>
          <p:nvPr>
            <p:ph type="ftr" idx="11"/>
          </p:nvPr>
        </p:nvSpPr>
        <p:spPr>
          <a:xfrm rot="5400000">
            <a:off x="7534469" y="3088246"/>
            <a:ext cx="2743200" cy="384048"/>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8" name="Google Shape;48;p7"/>
          <p:cNvSpPr/>
          <p:nvPr/>
        </p:nvSpPr>
        <p:spPr>
          <a:xfrm>
            <a:off x="381000" y="0"/>
            <a:ext cx="609600" cy="5143500"/>
          </a:xfrm>
          <a:prstGeom prst="rect">
            <a:avLst/>
          </a:prstGeom>
          <a:solidFill>
            <a:srgbClr val="B1C0DA">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 name="Google Shape;49;p7"/>
          <p:cNvSpPr/>
          <p:nvPr/>
        </p:nvSpPr>
        <p:spPr>
          <a:xfrm>
            <a:off x="276336" y="0"/>
            <a:ext cx="104664" cy="5143500"/>
          </a:xfrm>
          <a:prstGeom prst="rect">
            <a:avLst/>
          </a:prstGeom>
          <a:solidFill>
            <a:srgbClr val="CFD7E7">
              <a:alpha val="3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0" name="Google Shape;50;p7"/>
          <p:cNvSpPr/>
          <p:nvPr/>
        </p:nvSpPr>
        <p:spPr>
          <a:xfrm>
            <a:off x="990600" y="0"/>
            <a:ext cx="181872" cy="5143500"/>
          </a:xfrm>
          <a:prstGeom prst="rect">
            <a:avLst/>
          </a:prstGeom>
          <a:solidFill>
            <a:srgbClr val="CFD7E7">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1" name="Google Shape;51;p7"/>
          <p:cNvSpPr/>
          <p:nvPr/>
        </p:nvSpPr>
        <p:spPr>
          <a:xfrm>
            <a:off x="1141320" y="0"/>
            <a:ext cx="230280" cy="5143500"/>
          </a:xfrm>
          <a:prstGeom prst="rect">
            <a:avLst/>
          </a:prstGeom>
          <a:solidFill>
            <a:srgbClr val="E8ECF4">
              <a:alpha val="7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52" name="Google Shape;52;p7"/>
          <p:cNvCxnSpPr/>
          <p:nvPr/>
        </p:nvCxnSpPr>
        <p:spPr>
          <a:xfrm>
            <a:off x="106344" y="0"/>
            <a:ext cx="0" cy="5143500"/>
          </a:xfrm>
          <a:prstGeom prst="straightConnector1">
            <a:avLst/>
          </a:prstGeom>
          <a:noFill/>
          <a:ln w="57150" cap="flat" cmpd="sng">
            <a:solidFill>
              <a:srgbClr val="B1C0DA">
                <a:alpha val="72941"/>
              </a:srgbClr>
            </a:solidFill>
            <a:prstDash val="solid"/>
            <a:round/>
            <a:headEnd type="none" w="sm" len="sm"/>
            <a:tailEnd type="none" w="sm" len="sm"/>
          </a:ln>
        </p:spPr>
      </p:cxnSp>
      <p:cxnSp>
        <p:nvCxnSpPr>
          <p:cNvPr id="53" name="Google Shape;53;p7"/>
          <p:cNvCxnSpPr/>
          <p:nvPr/>
        </p:nvCxnSpPr>
        <p:spPr>
          <a:xfrm>
            <a:off x="914400" y="0"/>
            <a:ext cx="0" cy="5143500"/>
          </a:xfrm>
          <a:prstGeom prst="straightConnector1">
            <a:avLst/>
          </a:prstGeom>
          <a:noFill/>
          <a:ln w="57150" cap="flat" cmpd="sng">
            <a:solidFill>
              <a:srgbClr val="E8ECF4">
                <a:alpha val="82745"/>
              </a:srgbClr>
            </a:solidFill>
            <a:prstDash val="solid"/>
            <a:round/>
            <a:headEnd type="none" w="sm" len="sm"/>
            <a:tailEnd type="none" w="sm" len="sm"/>
          </a:ln>
        </p:spPr>
      </p:cxnSp>
      <p:cxnSp>
        <p:nvCxnSpPr>
          <p:cNvPr id="54" name="Google Shape;54;p7"/>
          <p:cNvCxnSpPr/>
          <p:nvPr/>
        </p:nvCxnSpPr>
        <p:spPr>
          <a:xfrm>
            <a:off x="854112" y="0"/>
            <a:ext cx="0" cy="5143500"/>
          </a:xfrm>
          <a:prstGeom prst="straightConnector1">
            <a:avLst/>
          </a:prstGeom>
          <a:noFill/>
          <a:ln w="57150" cap="flat" cmpd="sng">
            <a:solidFill>
              <a:srgbClr val="B1C0DA"/>
            </a:solidFill>
            <a:prstDash val="solid"/>
            <a:round/>
            <a:headEnd type="none" w="sm" len="sm"/>
            <a:tailEnd type="none" w="sm" len="sm"/>
          </a:ln>
        </p:spPr>
      </p:cxnSp>
      <p:cxnSp>
        <p:nvCxnSpPr>
          <p:cNvPr id="55" name="Google Shape;55;p7"/>
          <p:cNvCxnSpPr/>
          <p:nvPr/>
        </p:nvCxnSpPr>
        <p:spPr>
          <a:xfrm>
            <a:off x="1726640" y="0"/>
            <a:ext cx="0" cy="5143500"/>
          </a:xfrm>
          <a:prstGeom prst="straightConnector1">
            <a:avLst/>
          </a:prstGeom>
          <a:noFill/>
          <a:ln w="28575" cap="flat" cmpd="sng">
            <a:solidFill>
              <a:srgbClr val="B1C0DA">
                <a:alpha val="81960"/>
              </a:srgbClr>
            </a:solidFill>
            <a:prstDash val="solid"/>
            <a:round/>
            <a:headEnd type="none" w="sm" len="sm"/>
            <a:tailEnd type="none" w="sm" len="sm"/>
          </a:ln>
        </p:spPr>
      </p:cxnSp>
      <p:cxnSp>
        <p:nvCxnSpPr>
          <p:cNvPr id="56" name="Google Shape;56;p7"/>
          <p:cNvCxnSpPr/>
          <p:nvPr/>
        </p:nvCxnSpPr>
        <p:spPr>
          <a:xfrm>
            <a:off x="1066800" y="0"/>
            <a:ext cx="0" cy="5143500"/>
          </a:xfrm>
          <a:prstGeom prst="straightConnector1">
            <a:avLst/>
          </a:prstGeom>
          <a:noFill/>
          <a:ln w="9525" cap="flat" cmpd="sng">
            <a:solidFill>
              <a:srgbClr val="B1C0DA"/>
            </a:solidFill>
            <a:prstDash val="solid"/>
            <a:round/>
            <a:headEnd type="none" w="sm" len="sm"/>
            <a:tailEnd type="none" w="sm" len="sm"/>
          </a:ln>
        </p:spPr>
      </p:cxnSp>
      <p:cxnSp>
        <p:nvCxnSpPr>
          <p:cNvPr id="57" name="Google Shape;57;p7"/>
          <p:cNvCxnSpPr/>
          <p:nvPr/>
        </p:nvCxnSpPr>
        <p:spPr>
          <a:xfrm>
            <a:off x="9113856" y="0"/>
            <a:ext cx="0" cy="5143500"/>
          </a:xfrm>
          <a:prstGeom prst="straightConnector1">
            <a:avLst/>
          </a:prstGeom>
          <a:noFill/>
          <a:ln w="57150" cap="flat" cmpd="thickThin">
            <a:solidFill>
              <a:srgbClr val="B1C0DA"/>
            </a:solidFill>
            <a:prstDash val="solid"/>
            <a:round/>
            <a:headEnd type="none" w="sm" len="sm"/>
            <a:tailEnd type="none" w="sm" len="sm"/>
          </a:ln>
        </p:spPr>
      </p:cxnSp>
      <p:sp>
        <p:nvSpPr>
          <p:cNvPr id="58" name="Google Shape;58;p7"/>
          <p:cNvSpPr/>
          <p:nvPr/>
        </p:nvSpPr>
        <p:spPr>
          <a:xfrm>
            <a:off x="1219200" y="0"/>
            <a:ext cx="76200" cy="5143500"/>
          </a:xfrm>
          <a:prstGeom prst="rect">
            <a:avLst/>
          </a:prstGeom>
          <a:solidFill>
            <a:srgbClr val="B1C0DA">
              <a:alpha val="5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9" name="Google Shape;59;p7"/>
          <p:cNvSpPr/>
          <p:nvPr/>
        </p:nvSpPr>
        <p:spPr>
          <a:xfrm>
            <a:off x="609600" y="2571750"/>
            <a:ext cx="1295400" cy="9715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0" name="Google Shape;60;p7"/>
          <p:cNvSpPr/>
          <p:nvPr/>
        </p:nvSpPr>
        <p:spPr>
          <a:xfrm>
            <a:off x="1309632" y="3650064"/>
            <a:ext cx="641424" cy="48106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 name="Google Shape;61;p7"/>
          <p:cNvSpPr/>
          <p:nvPr/>
        </p:nvSpPr>
        <p:spPr>
          <a:xfrm>
            <a:off x="1091080" y="4125474"/>
            <a:ext cx="137160" cy="10287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 name="Google Shape;62;p7"/>
          <p:cNvSpPr/>
          <p:nvPr/>
        </p:nvSpPr>
        <p:spPr>
          <a:xfrm>
            <a:off x="1664208" y="4341114"/>
            <a:ext cx="274320" cy="2057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3" name="Google Shape;63;p7"/>
          <p:cNvSpPr/>
          <p:nvPr/>
        </p:nvSpPr>
        <p:spPr>
          <a:xfrm>
            <a:off x="1905000" y="3371850"/>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7"/>
          <p:cNvSpPr txBox="1">
            <a:spLocks noGrp="1"/>
          </p:cNvSpPr>
          <p:nvPr>
            <p:ph type="sldNum" idx="12"/>
          </p:nvPr>
        </p:nvSpPr>
        <p:spPr>
          <a:xfrm>
            <a:off x="1325544" y="3696527"/>
            <a:ext cx="609600" cy="388143"/>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2286000" y="2171700"/>
            <a:ext cx="6172200" cy="1540193"/>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3000"/>
              <a:buFont typeface="Calibri"/>
              <a:buNone/>
              <a:defRPr sz="3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
          <p:cNvSpPr txBox="1">
            <a:spLocks noGrp="1"/>
          </p:cNvSpPr>
          <p:nvPr>
            <p:ph type="body" idx="1"/>
          </p:nvPr>
        </p:nvSpPr>
        <p:spPr>
          <a:xfrm>
            <a:off x="2286000" y="3757613"/>
            <a:ext cx="6172200" cy="1028700"/>
          </a:xfrm>
          <a:prstGeom prst="rect">
            <a:avLst/>
          </a:prstGeom>
          <a:noFill/>
          <a:ln>
            <a:noFill/>
          </a:ln>
        </p:spPr>
        <p:txBody>
          <a:bodyPr spcFirstLastPara="1" wrap="square" lIns="91425" tIns="45700" rIns="91425" bIns="45700" anchor="t" anchorCtr="0"/>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8"/>
          <p:cNvSpPr txBox="1">
            <a:spLocks noGrp="1"/>
          </p:cNvSpPr>
          <p:nvPr>
            <p:ph type="dt" idx="10"/>
          </p:nvPr>
        </p:nvSpPr>
        <p:spPr>
          <a:xfrm rot="5400000">
            <a:off x="8049006" y="830199"/>
            <a:ext cx="1714500" cy="38100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9" name="Google Shape;69;p8"/>
          <p:cNvSpPr txBox="1">
            <a:spLocks noGrp="1"/>
          </p:cNvSpPr>
          <p:nvPr>
            <p:ph type="ftr" idx="11"/>
          </p:nvPr>
        </p:nvSpPr>
        <p:spPr>
          <a:xfrm rot="5400000">
            <a:off x="7534656" y="3086100"/>
            <a:ext cx="2743200" cy="384048"/>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0" name="Google Shape;70;p8"/>
          <p:cNvSpPr/>
          <p:nvPr/>
        </p:nvSpPr>
        <p:spPr>
          <a:xfrm>
            <a:off x="381000" y="0"/>
            <a:ext cx="609600" cy="5143500"/>
          </a:xfrm>
          <a:prstGeom prst="rect">
            <a:avLst/>
          </a:prstGeom>
          <a:solidFill>
            <a:srgbClr val="B1C0DA">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1" name="Google Shape;71;p8"/>
          <p:cNvSpPr/>
          <p:nvPr/>
        </p:nvSpPr>
        <p:spPr>
          <a:xfrm>
            <a:off x="276336" y="0"/>
            <a:ext cx="104664" cy="5143500"/>
          </a:xfrm>
          <a:prstGeom prst="rect">
            <a:avLst/>
          </a:prstGeom>
          <a:solidFill>
            <a:srgbClr val="CFD7E7">
              <a:alpha val="3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2" name="Google Shape;72;p8"/>
          <p:cNvSpPr/>
          <p:nvPr/>
        </p:nvSpPr>
        <p:spPr>
          <a:xfrm>
            <a:off x="990600" y="0"/>
            <a:ext cx="181872" cy="5143500"/>
          </a:xfrm>
          <a:prstGeom prst="rect">
            <a:avLst/>
          </a:prstGeom>
          <a:solidFill>
            <a:srgbClr val="CFD7E7">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3" name="Google Shape;73;p8"/>
          <p:cNvSpPr/>
          <p:nvPr/>
        </p:nvSpPr>
        <p:spPr>
          <a:xfrm>
            <a:off x="1141320" y="0"/>
            <a:ext cx="230280" cy="5143500"/>
          </a:xfrm>
          <a:prstGeom prst="rect">
            <a:avLst/>
          </a:prstGeom>
          <a:solidFill>
            <a:srgbClr val="E8ECF4">
              <a:alpha val="7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74" name="Google Shape;74;p8"/>
          <p:cNvCxnSpPr/>
          <p:nvPr/>
        </p:nvCxnSpPr>
        <p:spPr>
          <a:xfrm>
            <a:off x="106344" y="0"/>
            <a:ext cx="0" cy="5143500"/>
          </a:xfrm>
          <a:prstGeom prst="straightConnector1">
            <a:avLst/>
          </a:prstGeom>
          <a:noFill/>
          <a:ln w="57150" cap="flat" cmpd="sng">
            <a:solidFill>
              <a:srgbClr val="B1C0DA">
                <a:alpha val="72941"/>
              </a:srgbClr>
            </a:solidFill>
            <a:prstDash val="solid"/>
            <a:round/>
            <a:headEnd type="none" w="sm" len="sm"/>
            <a:tailEnd type="none" w="sm" len="sm"/>
          </a:ln>
        </p:spPr>
      </p:cxnSp>
      <p:cxnSp>
        <p:nvCxnSpPr>
          <p:cNvPr id="75" name="Google Shape;75;p8"/>
          <p:cNvCxnSpPr/>
          <p:nvPr/>
        </p:nvCxnSpPr>
        <p:spPr>
          <a:xfrm>
            <a:off x="914400" y="0"/>
            <a:ext cx="0" cy="5143500"/>
          </a:xfrm>
          <a:prstGeom prst="straightConnector1">
            <a:avLst/>
          </a:prstGeom>
          <a:noFill/>
          <a:ln w="57150" cap="flat" cmpd="sng">
            <a:solidFill>
              <a:srgbClr val="E8ECF4">
                <a:alpha val="82745"/>
              </a:srgbClr>
            </a:solidFill>
            <a:prstDash val="solid"/>
            <a:round/>
            <a:headEnd type="none" w="sm" len="sm"/>
            <a:tailEnd type="none" w="sm" len="sm"/>
          </a:ln>
        </p:spPr>
      </p:cxnSp>
      <p:cxnSp>
        <p:nvCxnSpPr>
          <p:cNvPr id="76" name="Google Shape;76;p8"/>
          <p:cNvCxnSpPr/>
          <p:nvPr/>
        </p:nvCxnSpPr>
        <p:spPr>
          <a:xfrm>
            <a:off x="854112" y="0"/>
            <a:ext cx="0" cy="5143500"/>
          </a:xfrm>
          <a:prstGeom prst="straightConnector1">
            <a:avLst/>
          </a:prstGeom>
          <a:noFill/>
          <a:ln w="57150" cap="flat" cmpd="sng">
            <a:solidFill>
              <a:srgbClr val="B1C0DA"/>
            </a:solidFill>
            <a:prstDash val="solid"/>
            <a:round/>
            <a:headEnd type="none" w="sm" len="sm"/>
            <a:tailEnd type="none" w="sm" len="sm"/>
          </a:ln>
        </p:spPr>
      </p:cxnSp>
      <p:cxnSp>
        <p:nvCxnSpPr>
          <p:cNvPr id="77" name="Google Shape;77;p8"/>
          <p:cNvCxnSpPr/>
          <p:nvPr/>
        </p:nvCxnSpPr>
        <p:spPr>
          <a:xfrm>
            <a:off x="1726640" y="0"/>
            <a:ext cx="0" cy="5143500"/>
          </a:xfrm>
          <a:prstGeom prst="straightConnector1">
            <a:avLst/>
          </a:prstGeom>
          <a:noFill/>
          <a:ln w="28575" cap="flat" cmpd="sng">
            <a:solidFill>
              <a:srgbClr val="B1C0DA">
                <a:alpha val="81960"/>
              </a:srgbClr>
            </a:solidFill>
            <a:prstDash val="solid"/>
            <a:round/>
            <a:headEnd type="none" w="sm" len="sm"/>
            <a:tailEnd type="none" w="sm" len="sm"/>
          </a:ln>
        </p:spPr>
      </p:cxnSp>
      <p:cxnSp>
        <p:nvCxnSpPr>
          <p:cNvPr id="78" name="Google Shape;78;p8"/>
          <p:cNvCxnSpPr/>
          <p:nvPr/>
        </p:nvCxnSpPr>
        <p:spPr>
          <a:xfrm>
            <a:off x="1066800" y="0"/>
            <a:ext cx="0" cy="5143500"/>
          </a:xfrm>
          <a:prstGeom prst="straightConnector1">
            <a:avLst/>
          </a:prstGeom>
          <a:noFill/>
          <a:ln w="9525" cap="flat" cmpd="sng">
            <a:solidFill>
              <a:srgbClr val="B1C0DA"/>
            </a:solidFill>
            <a:prstDash val="solid"/>
            <a:round/>
            <a:headEnd type="none" w="sm" len="sm"/>
            <a:tailEnd type="none" w="sm" len="sm"/>
          </a:ln>
        </p:spPr>
      </p:cxnSp>
      <p:sp>
        <p:nvSpPr>
          <p:cNvPr id="79" name="Google Shape;79;p8"/>
          <p:cNvSpPr/>
          <p:nvPr/>
        </p:nvSpPr>
        <p:spPr>
          <a:xfrm>
            <a:off x="1219200" y="0"/>
            <a:ext cx="76200" cy="5143500"/>
          </a:xfrm>
          <a:prstGeom prst="rect">
            <a:avLst/>
          </a:prstGeom>
          <a:solidFill>
            <a:srgbClr val="B1C0DA">
              <a:alpha val="5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0" name="Google Shape;80;p8"/>
          <p:cNvSpPr/>
          <p:nvPr/>
        </p:nvSpPr>
        <p:spPr>
          <a:xfrm>
            <a:off x="609600" y="2571750"/>
            <a:ext cx="1295400" cy="9715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 name="Google Shape;81;p8"/>
          <p:cNvSpPr/>
          <p:nvPr/>
        </p:nvSpPr>
        <p:spPr>
          <a:xfrm>
            <a:off x="1324704" y="3650064"/>
            <a:ext cx="641424" cy="48106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2" name="Google Shape;82;p8"/>
          <p:cNvSpPr/>
          <p:nvPr/>
        </p:nvSpPr>
        <p:spPr>
          <a:xfrm>
            <a:off x="1091080" y="4125474"/>
            <a:ext cx="137160" cy="10287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3" name="Google Shape;83;p8"/>
          <p:cNvSpPr/>
          <p:nvPr/>
        </p:nvSpPr>
        <p:spPr>
          <a:xfrm>
            <a:off x="1664208" y="4343400"/>
            <a:ext cx="274320" cy="2057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4" name="Google Shape;84;p8"/>
          <p:cNvSpPr/>
          <p:nvPr/>
        </p:nvSpPr>
        <p:spPr>
          <a:xfrm>
            <a:off x="1879040" y="3359916"/>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85" name="Google Shape;85;p8"/>
          <p:cNvCxnSpPr/>
          <p:nvPr/>
        </p:nvCxnSpPr>
        <p:spPr>
          <a:xfrm>
            <a:off x="9097944" y="0"/>
            <a:ext cx="0" cy="5143500"/>
          </a:xfrm>
          <a:prstGeom prst="straightConnector1">
            <a:avLst/>
          </a:prstGeom>
          <a:noFill/>
          <a:ln w="57150" cap="flat" cmpd="thickThin">
            <a:solidFill>
              <a:srgbClr val="B1C0DA"/>
            </a:solidFill>
            <a:prstDash val="solid"/>
            <a:round/>
            <a:headEnd type="none" w="sm" len="sm"/>
            <a:tailEnd type="none" w="sm" len="sm"/>
          </a:ln>
        </p:spPr>
      </p:cxnSp>
      <p:sp>
        <p:nvSpPr>
          <p:cNvPr id="86" name="Google Shape;86;p8"/>
          <p:cNvSpPr txBox="1">
            <a:spLocks noGrp="1"/>
          </p:cNvSpPr>
          <p:nvPr>
            <p:ph type="sldNum" idx="12"/>
          </p:nvPr>
        </p:nvSpPr>
        <p:spPr>
          <a:xfrm>
            <a:off x="1340616" y="3696527"/>
            <a:ext cx="609600" cy="388143"/>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457200" y="204788"/>
            <a:ext cx="75438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3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9"/>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0" name="Google Shape;90;p9"/>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1" name="Google Shape;91;p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
        <p:nvSpPr>
          <p:cNvPr id="92" name="Google Shape;92;p9"/>
          <p:cNvSpPr txBox="1">
            <a:spLocks noGrp="1"/>
          </p:cNvSpPr>
          <p:nvPr>
            <p:ph type="body" idx="1"/>
          </p:nvPr>
        </p:nvSpPr>
        <p:spPr>
          <a:xfrm>
            <a:off x="457200" y="1771650"/>
            <a:ext cx="3657600" cy="291465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3" name="Google Shape;93;p9"/>
          <p:cNvSpPr txBox="1">
            <a:spLocks noGrp="1"/>
          </p:cNvSpPr>
          <p:nvPr>
            <p:ph type="body" idx="2"/>
          </p:nvPr>
        </p:nvSpPr>
        <p:spPr>
          <a:xfrm>
            <a:off x="4371975" y="1771650"/>
            <a:ext cx="3657600" cy="291465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9"/>
          <p:cNvSpPr>
            <a:spLocks noGrp="1"/>
          </p:cNvSpPr>
          <p:nvPr>
            <p:ph type="body" idx="3"/>
          </p:nvPr>
        </p:nvSpPr>
        <p:spPr>
          <a:xfrm>
            <a:off x="457200" y="1177290"/>
            <a:ext cx="3657600" cy="493776"/>
          </a:xfrm>
          <a:prstGeom prst="roundRect">
            <a:avLst>
              <a:gd name="adj" fmla="val 16667"/>
            </a:avLst>
          </a:prstGeom>
          <a:solidFill>
            <a:schemeClr val="accent1"/>
          </a:solidFill>
          <a:ln>
            <a:noFill/>
          </a:ln>
        </p:spPr>
        <p:txBody>
          <a:bodyPr spcFirstLastPara="1" wrap="square" lIns="91425" tIns="45700" rIns="91425" bIns="45700" anchor="ctr" anchorCtr="0"/>
          <a:lstStyle>
            <a:lvl1pPr marL="457200" lvl="0" indent="-228600" algn="l">
              <a:spcBef>
                <a:spcPts val="600"/>
              </a:spcBef>
              <a:spcAft>
                <a:spcPts val="0"/>
              </a:spcAft>
              <a:buSzPts val="1400"/>
              <a:buFont typeface="Calibri"/>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5" name="Google Shape;95;p9"/>
          <p:cNvSpPr>
            <a:spLocks noGrp="1"/>
          </p:cNvSpPr>
          <p:nvPr>
            <p:ph type="body" idx="4"/>
          </p:nvPr>
        </p:nvSpPr>
        <p:spPr>
          <a:xfrm>
            <a:off x="4343400" y="1177290"/>
            <a:ext cx="3657600" cy="493776"/>
          </a:xfrm>
          <a:prstGeom prst="roundRect">
            <a:avLst>
              <a:gd name="adj" fmla="val 16667"/>
            </a:avLst>
          </a:prstGeom>
          <a:solidFill>
            <a:schemeClr val="accent1"/>
          </a:solidFill>
          <a:ln>
            <a:noFill/>
          </a:ln>
        </p:spPr>
        <p:txBody>
          <a:bodyPr spcFirstLastPara="1" wrap="square" lIns="91425" tIns="45700" rIns="91425" bIns="45700" anchor="ctr" anchorCtr="0"/>
          <a:lstStyle>
            <a:lvl1pPr marL="457200" lvl="0" indent="-228600" algn="l">
              <a:spcBef>
                <a:spcPts val="600"/>
              </a:spcBef>
              <a:spcAft>
                <a:spcPts val="0"/>
              </a:spcAft>
              <a:buSzPts val="1400"/>
              <a:buFont typeface="Calibri"/>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0"/>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9" name="Google Shape;99;p10"/>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
        <p:nvSpPr>
          <p:cNvPr id="100" name="Google Shape;100;p10"/>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101"/>
        <p:cNvGrpSpPr/>
        <p:nvPr/>
      </p:nvGrpSpPr>
      <p:grpSpPr>
        <a:xfrm>
          <a:off x="0" y="0"/>
          <a:ext cx="0" cy="0"/>
          <a:chOff x="0" y="0"/>
          <a:chExt cx="0" cy="0"/>
        </a:xfrm>
      </p:grpSpPr>
      <p:cxnSp>
        <p:nvCxnSpPr>
          <p:cNvPr id="102" name="Google Shape;102;p11"/>
          <p:cNvCxnSpPr/>
          <p:nvPr/>
        </p:nvCxnSpPr>
        <p:spPr>
          <a:xfrm>
            <a:off x="8763000" y="0"/>
            <a:ext cx="0" cy="5143500"/>
          </a:xfrm>
          <a:prstGeom prst="straightConnector1">
            <a:avLst/>
          </a:prstGeom>
          <a:noFill/>
          <a:ln w="38100" cap="flat" cmpd="sng">
            <a:solidFill>
              <a:srgbClr val="B1C0DA">
                <a:alpha val="92941"/>
              </a:srgbClr>
            </a:solidFill>
            <a:prstDash val="solid"/>
            <a:round/>
            <a:headEnd type="none" w="sm" len="sm"/>
            <a:tailEnd type="none" w="sm" len="sm"/>
          </a:ln>
        </p:spPr>
      </p:cxnSp>
      <p:sp>
        <p:nvSpPr>
          <p:cNvPr id="103" name="Google Shape;103;p11"/>
          <p:cNvSpPr txBox="1">
            <a:spLocks noGrp="1"/>
          </p:cNvSpPr>
          <p:nvPr>
            <p:ph type="title"/>
          </p:nvPr>
        </p:nvSpPr>
        <p:spPr>
          <a:xfrm rot="5400000">
            <a:off x="4160520" y="2343150"/>
            <a:ext cx="4732020" cy="4572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000"/>
              <a:buFont typeface="Calibri"/>
              <a:buNone/>
              <a:defRPr sz="2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1"/>
          <p:cNvSpPr txBox="1">
            <a:spLocks noGrp="1"/>
          </p:cNvSpPr>
          <p:nvPr>
            <p:ph type="body" idx="1"/>
          </p:nvPr>
        </p:nvSpPr>
        <p:spPr>
          <a:xfrm>
            <a:off x="6812280" y="205740"/>
            <a:ext cx="1527048" cy="3737610"/>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05" name="Google Shape;105;p11"/>
          <p:cNvCxnSpPr/>
          <p:nvPr/>
        </p:nvCxnSpPr>
        <p:spPr>
          <a:xfrm>
            <a:off x="6248400" y="0"/>
            <a:ext cx="0" cy="5143500"/>
          </a:xfrm>
          <a:prstGeom prst="straightConnector1">
            <a:avLst/>
          </a:prstGeom>
          <a:noFill/>
          <a:ln w="38100" cap="flat" cmpd="sng">
            <a:solidFill>
              <a:srgbClr val="B1C0DA"/>
            </a:solidFill>
            <a:prstDash val="solid"/>
            <a:round/>
            <a:headEnd type="none" w="sm" len="sm"/>
            <a:tailEnd type="none" w="sm" len="sm"/>
          </a:ln>
        </p:spPr>
      </p:cxnSp>
      <p:cxnSp>
        <p:nvCxnSpPr>
          <p:cNvPr id="106" name="Google Shape;106;p11"/>
          <p:cNvCxnSpPr/>
          <p:nvPr/>
        </p:nvCxnSpPr>
        <p:spPr>
          <a:xfrm>
            <a:off x="6192296" y="0"/>
            <a:ext cx="0" cy="5143500"/>
          </a:xfrm>
          <a:prstGeom prst="straightConnector1">
            <a:avLst/>
          </a:prstGeom>
          <a:noFill/>
          <a:ln w="12700" cap="flat" cmpd="sng">
            <a:solidFill>
              <a:schemeClr val="accent1"/>
            </a:solidFill>
            <a:prstDash val="solid"/>
            <a:round/>
            <a:headEnd type="none" w="sm" len="sm"/>
            <a:tailEnd type="none" w="sm" len="sm"/>
          </a:ln>
        </p:spPr>
      </p:cxnSp>
      <p:cxnSp>
        <p:nvCxnSpPr>
          <p:cNvPr id="107" name="Google Shape;107;p11"/>
          <p:cNvCxnSpPr/>
          <p:nvPr/>
        </p:nvCxnSpPr>
        <p:spPr>
          <a:xfrm>
            <a:off x="8991600" y="0"/>
            <a:ext cx="0" cy="5143500"/>
          </a:xfrm>
          <a:prstGeom prst="straightConnector1">
            <a:avLst/>
          </a:prstGeom>
          <a:noFill/>
          <a:ln w="19050" cap="flat" cmpd="sng">
            <a:solidFill>
              <a:schemeClr val="accent1"/>
            </a:solidFill>
            <a:prstDash val="solid"/>
            <a:round/>
            <a:headEnd type="none" w="sm" len="sm"/>
            <a:tailEnd type="none" w="sm" len="sm"/>
          </a:ln>
        </p:spPr>
      </p:cxnSp>
      <p:sp>
        <p:nvSpPr>
          <p:cNvPr id="108" name="Google Shape;108;p11"/>
          <p:cNvSpPr/>
          <p:nvPr/>
        </p:nvSpPr>
        <p:spPr>
          <a:xfrm>
            <a:off x="8839200" y="0"/>
            <a:ext cx="304800" cy="5143500"/>
          </a:xfrm>
          <a:prstGeom prst="rect">
            <a:avLst/>
          </a:prstGeom>
          <a:solidFill>
            <a:srgbClr val="B1C0DA">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9" name="Google Shape;109;p11"/>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sp>
        <p:nvSpPr>
          <p:cNvPr id="110" name="Google Shape;110;p11"/>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1" name="Google Shape;111;p11"/>
          <p:cNvSpPr txBox="1">
            <a:spLocks noGrp="1"/>
          </p:cNvSpPr>
          <p:nvPr>
            <p:ph type="body" idx="2"/>
          </p:nvPr>
        </p:nvSpPr>
        <p:spPr>
          <a:xfrm>
            <a:off x="304800" y="205740"/>
            <a:ext cx="5638800" cy="4745736"/>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2" name="Google Shape;112;p11"/>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3" name="Google Shape;113;p1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
        <p:nvSpPr>
          <p:cNvPr id="114" name="Google Shape;114;p11"/>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5"/>
        <p:cNvGrpSpPr/>
        <p:nvPr/>
      </p:nvGrpSpPr>
      <p:grpSpPr>
        <a:xfrm>
          <a:off x="0" y="0"/>
          <a:ext cx="0" cy="0"/>
          <a:chOff x="0" y="0"/>
          <a:chExt cx="0" cy="0"/>
        </a:xfrm>
      </p:grpSpPr>
      <p:cxnSp>
        <p:nvCxnSpPr>
          <p:cNvPr id="116" name="Google Shape;116;p12"/>
          <p:cNvCxnSpPr/>
          <p:nvPr/>
        </p:nvCxnSpPr>
        <p:spPr>
          <a:xfrm>
            <a:off x="8763000" y="0"/>
            <a:ext cx="0" cy="5143500"/>
          </a:xfrm>
          <a:prstGeom prst="straightConnector1">
            <a:avLst/>
          </a:prstGeom>
          <a:noFill/>
          <a:ln w="38100" cap="flat" cmpd="sng">
            <a:solidFill>
              <a:srgbClr val="B1C0DA"/>
            </a:solidFill>
            <a:prstDash val="solid"/>
            <a:round/>
            <a:headEnd type="none" w="sm" len="sm"/>
            <a:tailEnd type="none" w="sm" len="sm"/>
          </a:ln>
        </p:spPr>
      </p:cxnSp>
      <p:sp>
        <p:nvSpPr>
          <p:cNvPr id="117" name="Google Shape;117;p12"/>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8" name="Google Shape;118;p12"/>
          <p:cNvSpPr txBox="1">
            <a:spLocks noGrp="1"/>
          </p:cNvSpPr>
          <p:nvPr>
            <p:ph type="title"/>
          </p:nvPr>
        </p:nvSpPr>
        <p:spPr>
          <a:xfrm rot="5400000">
            <a:off x="4138803" y="2343150"/>
            <a:ext cx="4732020" cy="4572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2"/>
          <p:cNvSpPr>
            <a:spLocks noGrp="1"/>
          </p:cNvSpPr>
          <p:nvPr>
            <p:ph type="pic" idx="2"/>
          </p:nvPr>
        </p:nvSpPr>
        <p:spPr>
          <a:xfrm>
            <a:off x="0" y="0"/>
            <a:ext cx="6172200" cy="5143500"/>
          </a:xfrm>
          <a:prstGeom prst="rect">
            <a:avLst/>
          </a:prstGeom>
          <a:solidFill>
            <a:schemeClr val="lt2"/>
          </a:solidFill>
          <a:ln>
            <a:noFill/>
          </a:ln>
        </p:spPr>
        <p:txBody>
          <a:bodyPr spcFirstLastPara="1" wrap="square" lIns="91425" tIns="45700" rIns="91425" bIns="45700" anchor="t" anchorCtr="0"/>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R="0" lvl="3" algn="l" rtl="0">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R="0" lvl="4" algn="l" rtl="0">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0" name="Google Shape;120;p12"/>
          <p:cNvSpPr txBox="1">
            <a:spLocks noGrp="1"/>
          </p:cNvSpPr>
          <p:nvPr>
            <p:ph type="body" idx="1"/>
          </p:nvPr>
        </p:nvSpPr>
        <p:spPr>
          <a:xfrm>
            <a:off x="6765798" y="198596"/>
            <a:ext cx="1524000" cy="3717036"/>
          </a:xfrm>
          <a:prstGeom prst="rect">
            <a:avLst/>
          </a:prstGeom>
          <a:noFill/>
          <a:ln>
            <a:noFill/>
          </a:ln>
        </p:spPr>
        <p:txBody>
          <a:bodyPr spcFirstLastPara="1" wrap="square" lIns="91425" tIns="45700" rIns="91425" bIns="45700" anchor="t" anchorCtr="0"/>
          <a:lstStyle>
            <a:lvl1pPr marL="457200" lvl="0" indent="-228600" algn="l">
              <a:spcBef>
                <a:spcPts val="100"/>
              </a:spcBef>
              <a:spcAft>
                <a:spcPts val="0"/>
              </a:spcAft>
              <a:buSzPts val="840"/>
              <a:buFont typeface="Calibri"/>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21" name="Google Shape;121;p12"/>
          <p:cNvCxnSpPr/>
          <p:nvPr/>
        </p:nvCxnSpPr>
        <p:spPr>
          <a:xfrm>
            <a:off x="8991600" y="0"/>
            <a:ext cx="0" cy="5143500"/>
          </a:xfrm>
          <a:prstGeom prst="straightConnector1">
            <a:avLst/>
          </a:prstGeom>
          <a:noFill/>
          <a:ln w="9525" cap="flat" cmpd="sng">
            <a:solidFill>
              <a:schemeClr val="dk1"/>
            </a:solidFill>
            <a:prstDash val="solid"/>
            <a:round/>
            <a:headEnd type="none" w="sm" len="sm"/>
            <a:tailEnd type="none" w="sm" len="sm"/>
          </a:ln>
        </p:spPr>
      </p:cxnSp>
      <p:sp>
        <p:nvSpPr>
          <p:cNvPr id="122" name="Google Shape;122;p12"/>
          <p:cNvSpPr/>
          <p:nvPr/>
        </p:nvSpPr>
        <p:spPr>
          <a:xfrm>
            <a:off x="8839200" y="0"/>
            <a:ext cx="304800" cy="5143500"/>
          </a:xfrm>
          <a:prstGeom prst="rect">
            <a:avLst/>
          </a:prstGeom>
          <a:solidFill>
            <a:srgbClr val="B1C0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23" name="Google Shape;123;p12"/>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cxnSp>
        <p:nvCxnSpPr>
          <p:cNvPr id="124" name="Google Shape;124;p12"/>
          <p:cNvCxnSpPr/>
          <p:nvPr/>
        </p:nvCxnSpPr>
        <p:spPr>
          <a:xfrm>
            <a:off x="6248400" y="0"/>
            <a:ext cx="0" cy="5143500"/>
          </a:xfrm>
          <a:prstGeom prst="straightConnector1">
            <a:avLst/>
          </a:prstGeom>
          <a:noFill/>
          <a:ln w="38100" cap="flat" cmpd="sng">
            <a:solidFill>
              <a:srgbClr val="B1C0DA"/>
            </a:solidFill>
            <a:prstDash val="solid"/>
            <a:round/>
            <a:headEnd type="none" w="sm" len="sm"/>
            <a:tailEnd type="none" w="sm" len="sm"/>
          </a:ln>
        </p:spPr>
      </p:cxnSp>
      <p:cxnSp>
        <p:nvCxnSpPr>
          <p:cNvPr id="125" name="Google Shape;125;p12"/>
          <p:cNvCxnSpPr/>
          <p:nvPr/>
        </p:nvCxnSpPr>
        <p:spPr>
          <a:xfrm>
            <a:off x="6192296" y="0"/>
            <a:ext cx="0" cy="5143500"/>
          </a:xfrm>
          <a:prstGeom prst="straightConnector1">
            <a:avLst/>
          </a:prstGeom>
          <a:noFill/>
          <a:ln w="12700" cap="flat" cmpd="sng">
            <a:solidFill>
              <a:schemeClr val="accent1"/>
            </a:solidFill>
            <a:prstDash val="solid"/>
            <a:round/>
            <a:headEnd type="none" w="sm" len="sm"/>
            <a:tailEnd type="none" w="sm" len="sm"/>
          </a:ln>
        </p:spPr>
      </p:cxnSp>
      <p:sp>
        <p:nvSpPr>
          <p:cNvPr id="126" name="Google Shape;126;p12"/>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7" name="Google Shape;127;p1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
        <p:nvSpPr>
          <p:cNvPr id="128" name="Google Shape;128;p12"/>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8763000" y="0"/>
            <a:ext cx="0" cy="5143500"/>
          </a:xfrm>
          <a:prstGeom prst="straightConnector1">
            <a:avLst/>
          </a:prstGeom>
          <a:noFill/>
          <a:ln w="38100" cap="flat" cmpd="sng">
            <a:solidFill>
              <a:srgbClr val="B1C0DA">
                <a:alpha val="92941"/>
              </a:srgbClr>
            </a:solidFill>
            <a:prstDash val="solid"/>
            <a:round/>
            <a:headEnd type="none" w="sm" len="sm"/>
            <a:tailEnd type="none" w="sm" len="sm"/>
          </a:ln>
        </p:spPr>
      </p:cxnSp>
      <p:sp>
        <p:nvSpPr>
          <p:cNvPr id="7" name="Google Shape;7;p1"/>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alibri"/>
              <a:buNone/>
              <a:defRPr sz="3000" b="0" i="0" u="none" strike="noStrike" cap="small">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457200" y="1200150"/>
            <a:ext cx="7467600" cy="3655314"/>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 name="Google Shape;9;p1"/>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1" name="Google Shape;11;p1"/>
          <p:cNvCxnSpPr/>
          <p:nvPr/>
        </p:nvCxnSpPr>
        <p:spPr>
          <a:xfrm>
            <a:off x="76200" y="0"/>
            <a:ext cx="0" cy="5143500"/>
          </a:xfrm>
          <a:prstGeom prst="straightConnector1">
            <a:avLst/>
          </a:prstGeom>
          <a:noFill/>
          <a:ln w="57150" cap="flat" cmpd="thickThin">
            <a:solidFill>
              <a:srgbClr val="B1C0DA"/>
            </a:solidFill>
            <a:prstDash val="solid"/>
            <a:round/>
            <a:headEnd type="none" w="sm" len="sm"/>
            <a:tailEnd type="none" w="sm" len="sm"/>
          </a:ln>
        </p:spPr>
      </p:cxnSp>
      <p:cxnSp>
        <p:nvCxnSpPr>
          <p:cNvPr id="12" name="Google Shape;12;p1"/>
          <p:cNvCxnSpPr/>
          <p:nvPr/>
        </p:nvCxnSpPr>
        <p:spPr>
          <a:xfrm>
            <a:off x="8991600" y="0"/>
            <a:ext cx="0" cy="5143500"/>
          </a:xfrm>
          <a:prstGeom prst="straightConnector1">
            <a:avLst/>
          </a:prstGeom>
          <a:noFill/>
          <a:ln w="19050" cap="flat" cmpd="sng">
            <a:solidFill>
              <a:schemeClr val="accent1"/>
            </a:solidFill>
            <a:prstDash val="solid"/>
            <a:round/>
            <a:headEnd type="none" w="sm" len="sm"/>
            <a:tailEnd type="none" w="sm" len="sm"/>
          </a:ln>
        </p:spPr>
      </p:cxnSp>
      <p:sp>
        <p:nvSpPr>
          <p:cNvPr id="13" name="Google Shape;13;p1"/>
          <p:cNvSpPr/>
          <p:nvPr/>
        </p:nvSpPr>
        <p:spPr>
          <a:xfrm>
            <a:off x="8839200" y="0"/>
            <a:ext cx="304800" cy="5143500"/>
          </a:xfrm>
          <a:prstGeom prst="rect">
            <a:avLst/>
          </a:prstGeom>
          <a:solidFill>
            <a:srgbClr val="B1C0DA">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 name="Google Shape;14;p1"/>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sp>
        <p:nvSpPr>
          <p:cNvPr id="15" name="Google Shape;15;p1"/>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 name="Google Shape;16;p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89" r:id="rId13"/>
    <p:sldLayoutId id="214748369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dU2fCgcx3w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hyperlink" Target="https://www.amacad.org/content/publications/publication.aspx?d=22429"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michuchutren.com/stages-second-language-acquisition/" TargetMode="External"/><Relationship Id="rId4" Type="http://schemas.openxmlformats.org/officeDocument/2006/relationships/hyperlink" Target="https://casls.uoregon.edu/wp-content/uploads/pdfs/tenquestions/TBQImmersionStudentProficiencyRevised.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michuchutren.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amacad.org/publication/state-languages-us-statistical-portrait/section/4" TargetMode="External"/><Relationship Id="rId5" Type="http://schemas.openxmlformats.org/officeDocument/2006/relationships/hyperlink" Target="http://www.infanciayeducacion.com/" TargetMode="External"/><Relationship Id="rId4" Type="http://schemas.openxmlformats.org/officeDocument/2006/relationships/hyperlink" Target="https://bealearninghero.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youtu.be/__3F7HQJN1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2"/>
          <p:cNvSpPr txBox="1"/>
          <p:nvPr/>
        </p:nvSpPr>
        <p:spPr>
          <a:xfrm>
            <a:off x="1408196" y="2370782"/>
            <a:ext cx="184731"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00B0F0"/>
              </a:solidFill>
              <a:latin typeface="Arial"/>
              <a:ea typeface="Arial"/>
              <a:cs typeface="Arial"/>
              <a:sym typeface="Arial"/>
            </a:endParaRPr>
          </a:p>
        </p:txBody>
      </p:sp>
      <p:pic>
        <p:nvPicPr>
          <p:cNvPr id="310" name="Google Shape;310;p42"/>
          <p:cNvPicPr preferRelativeResize="0"/>
          <p:nvPr/>
        </p:nvPicPr>
        <p:blipFill rotWithShape="1">
          <a:blip r:embed="rId3">
            <a:alphaModFix/>
          </a:blip>
          <a:srcRect/>
          <a:stretch/>
        </p:blipFill>
        <p:spPr>
          <a:xfrm>
            <a:off x="1323975" y="142875"/>
            <a:ext cx="6496050" cy="4857750"/>
          </a:xfrm>
          <a:prstGeom prst="rect">
            <a:avLst/>
          </a:prstGeom>
          <a:noFill/>
          <a:ln>
            <a:noFill/>
          </a:ln>
        </p:spPr>
      </p:pic>
      <p:sp>
        <p:nvSpPr>
          <p:cNvPr id="311" name="Google Shape;311;p4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3" name="Google Shape;393;p4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10</a:t>
            </a:fld>
            <a:endParaRPr/>
          </a:p>
        </p:txBody>
      </p:sp>
      <p:grpSp>
        <p:nvGrpSpPr>
          <p:cNvPr id="5" name="Google Shape;185;p23">
            <a:extLst>
              <a:ext uri="{FF2B5EF4-FFF2-40B4-BE49-F238E27FC236}">
                <a16:creationId xmlns:a16="http://schemas.microsoft.com/office/drawing/2014/main" id="{CE565710-46E2-416B-BE6C-BE93417A6921}"/>
              </a:ext>
            </a:extLst>
          </p:cNvPr>
          <p:cNvGrpSpPr/>
          <p:nvPr/>
        </p:nvGrpSpPr>
        <p:grpSpPr>
          <a:xfrm>
            <a:off x="1600200" y="1110585"/>
            <a:ext cx="1767118" cy="1292116"/>
            <a:chOff x="1600200" y="1540500"/>
            <a:chExt cx="1767118" cy="1292116"/>
          </a:xfrm>
        </p:grpSpPr>
        <p:pic>
          <p:nvPicPr>
            <p:cNvPr id="6" name="Google Shape;186;p23">
              <a:extLst>
                <a:ext uri="{FF2B5EF4-FFF2-40B4-BE49-F238E27FC236}">
                  <a16:creationId xmlns:a16="http://schemas.microsoft.com/office/drawing/2014/main" id="{650BB6F9-1054-4B77-9007-ABE336E981E7}"/>
                </a:ext>
              </a:extLst>
            </p:cNvPr>
            <p:cNvPicPr preferRelativeResize="0"/>
            <p:nvPr/>
          </p:nvPicPr>
          <p:blipFill rotWithShape="1">
            <a:blip r:embed="rId3">
              <a:alphaModFix/>
            </a:blip>
            <a:srcRect/>
            <a:stretch/>
          </p:blipFill>
          <p:spPr>
            <a:xfrm>
              <a:off x="1600200" y="1540500"/>
              <a:ext cx="1686786" cy="1123950"/>
            </a:xfrm>
            <a:prstGeom prst="rect">
              <a:avLst/>
            </a:prstGeom>
            <a:noFill/>
            <a:ln>
              <a:noFill/>
            </a:ln>
          </p:spPr>
        </p:pic>
        <p:sp>
          <p:nvSpPr>
            <p:cNvPr id="7" name="Google Shape;187;p23">
              <a:extLst>
                <a:ext uri="{FF2B5EF4-FFF2-40B4-BE49-F238E27FC236}">
                  <a16:creationId xmlns:a16="http://schemas.microsoft.com/office/drawing/2014/main" id="{23C43F81-20F4-4EF4-813C-0EDE8CD28B93}"/>
                </a:ext>
              </a:extLst>
            </p:cNvPr>
            <p:cNvSpPr txBox="1"/>
            <p:nvPr/>
          </p:nvSpPr>
          <p:spPr>
            <a:xfrm>
              <a:off x="3048000" y="2647950"/>
              <a:ext cx="319318"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1"/>
                  </a:solidFill>
                  <a:latin typeface="Calibri"/>
                  <a:ea typeface="Calibri"/>
                  <a:cs typeface="Calibri"/>
                  <a:sym typeface="Calibri"/>
                </a:rPr>
                <a:t>Pixit</a:t>
              </a:r>
              <a:endParaRPr sz="600">
                <a:solidFill>
                  <a:schemeClr val="dk1"/>
                </a:solidFill>
                <a:latin typeface="Calibri"/>
                <a:ea typeface="Calibri"/>
                <a:cs typeface="Calibri"/>
                <a:sym typeface="Calibri"/>
              </a:endParaRPr>
            </a:p>
          </p:txBody>
        </p:sp>
      </p:grpSp>
      <p:grpSp>
        <p:nvGrpSpPr>
          <p:cNvPr id="8" name="Google Shape;188;p23">
            <a:extLst>
              <a:ext uri="{FF2B5EF4-FFF2-40B4-BE49-F238E27FC236}">
                <a16:creationId xmlns:a16="http://schemas.microsoft.com/office/drawing/2014/main" id="{9AD6B2EB-1E48-4704-A5AA-5C9BB88E98AE}"/>
              </a:ext>
            </a:extLst>
          </p:cNvPr>
          <p:cNvGrpSpPr/>
          <p:nvPr/>
        </p:nvGrpSpPr>
        <p:grpSpPr>
          <a:xfrm>
            <a:off x="5655506" y="1159632"/>
            <a:ext cx="1888294" cy="1333864"/>
            <a:chOff x="5731706" y="1498752"/>
            <a:chExt cx="1888294" cy="1333864"/>
          </a:xfrm>
        </p:grpSpPr>
        <p:pic>
          <p:nvPicPr>
            <p:cNvPr id="9" name="Google Shape;189;p23">
              <a:extLst>
                <a:ext uri="{FF2B5EF4-FFF2-40B4-BE49-F238E27FC236}">
                  <a16:creationId xmlns:a16="http://schemas.microsoft.com/office/drawing/2014/main" id="{413A12D5-4585-4823-A17B-DCBC06B1A571}"/>
                </a:ext>
              </a:extLst>
            </p:cNvPr>
            <p:cNvPicPr preferRelativeResize="0"/>
            <p:nvPr/>
          </p:nvPicPr>
          <p:blipFill rotWithShape="1">
            <a:blip r:embed="rId4">
              <a:alphaModFix/>
            </a:blip>
            <a:srcRect/>
            <a:stretch/>
          </p:blipFill>
          <p:spPr>
            <a:xfrm>
              <a:off x="5731706" y="1498752"/>
              <a:ext cx="1812094" cy="1207446"/>
            </a:xfrm>
            <a:prstGeom prst="rect">
              <a:avLst/>
            </a:prstGeom>
            <a:noFill/>
            <a:ln>
              <a:noFill/>
            </a:ln>
          </p:spPr>
        </p:pic>
        <p:sp>
          <p:nvSpPr>
            <p:cNvPr id="10" name="Google Shape;190;p23">
              <a:extLst>
                <a:ext uri="{FF2B5EF4-FFF2-40B4-BE49-F238E27FC236}">
                  <a16:creationId xmlns:a16="http://schemas.microsoft.com/office/drawing/2014/main" id="{FDFBB123-CF9E-4061-8E2F-556E9832B6EF}"/>
                </a:ext>
              </a:extLst>
            </p:cNvPr>
            <p:cNvSpPr txBox="1"/>
            <p:nvPr/>
          </p:nvSpPr>
          <p:spPr>
            <a:xfrm>
              <a:off x="7300682" y="2647950"/>
              <a:ext cx="319318"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1"/>
                  </a:solidFill>
                  <a:latin typeface="Calibri"/>
                  <a:ea typeface="Calibri"/>
                  <a:cs typeface="Calibri"/>
                  <a:sym typeface="Calibri"/>
                </a:rPr>
                <a:t>Pixit</a:t>
              </a:r>
              <a:endParaRPr sz="600">
                <a:solidFill>
                  <a:schemeClr val="dk1"/>
                </a:solidFill>
                <a:latin typeface="Calibri"/>
                <a:ea typeface="Calibri"/>
                <a:cs typeface="Calibri"/>
                <a:sym typeface="Calibri"/>
              </a:endParaRPr>
            </a:p>
          </p:txBody>
        </p:sp>
      </p:grpSp>
      <p:sp>
        <p:nvSpPr>
          <p:cNvPr id="11" name="Google Shape;183;p23">
            <a:extLst>
              <a:ext uri="{FF2B5EF4-FFF2-40B4-BE49-F238E27FC236}">
                <a16:creationId xmlns:a16="http://schemas.microsoft.com/office/drawing/2014/main" id="{AF42252A-552B-44AC-92E6-E430DFD4A08D}"/>
              </a:ext>
            </a:extLst>
          </p:cNvPr>
          <p:cNvSpPr txBox="1"/>
          <p:nvPr/>
        </p:nvSpPr>
        <p:spPr>
          <a:xfrm>
            <a:off x="138750" y="2396751"/>
            <a:ext cx="4271617" cy="2124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1B1E3D"/>
              </a:buClr>
              <a:buSzPts val="2000"/>
              <a:buFont typeface="Calibri"/>
              <a:buNone/>
            </a:pPr>
            <a:r>
              <a:rPr lang="en-US" sz="2400" b="1" dirty="0">
                <a:solidFill>
                  <a:srgbClr val="1B1E3D"/>
                </a:solidFill>
                <a:latin typeface="Calibri"/>
                <a:ea typeface="Calibri"/>
                <a:cs typeface="Calibri"/>
                <a:sym typeface="Calibri"/>
              </a:rPr>
              <a:t>                  </a:t>
            </a:r>
            <a:r>
              <a:rPr lang="en-US" sz="2400" b="1" u="sng" dirty="0" err="1">
                <a:solidFill>
                  <a:srgbClr val="1B1E3D"/>
                </a:solidFill>
                <a:latin typeface="Calibri"/>
                <a:ea typeface="Calibri"/>
                <a:cs typeface="Calibri"/>
                <a:sym typeface="Calibri"/>
              </a:rPr>
              <a:t>Lus</a:t>
            </a:r>
            <a:r>
              <a:rPr lang="en-US" sz="2400" b="1" u="sng" dirty="0">
                <a:solidFill>
                  <a:srgbClr val="1B1E3D"/>
                </a:solidFill>
                <a:latin typeface="Calibri"/>
                <a:ea typeface="Calibri"/>
                <a:cs typeface="Calibri"/>
                <a:sym typeface="Calibri"/>
              </a:rPr>
              <a:t> </a:t>
            </a:r>
            <a:r>
              <a:rPr lang="en-US" sz="2400" b="1" u="sng" dirty="0" err="1">
                <a:solidFill>
                  <a:srgbClr val="1B1E3D"/>
                </a:solidFill>
                <a:latin typeface="Calibri"/>
                <a:ea typeface="Calibri"/>
                <a:cs typeface="Calibri"/>
                <a:sym typeface="Calibri"/>
              </a:rPr>
              <a:t>Tham</a:t>
            </a:r>
            <a:r>
              <a:rPr lang="en-US" sz="2400" b="1" u="sng" dirty="0">
                <a:solidFill>
                  <a:srgbClr val="1B1E3D"/>
                </a:solidFill>
                <a:latin typeface="Calibri"/>
                <a:ea typeface="Calibri"/>
                <a:cs typeface="Calibri"/>
                <a:sym typeface="Calibri"/>
              </a:rPr>
              <a:t> </a:t>
            </a:r>
            <a:r>
              <a:rPr lang="en-US" sz="2400" b="1" u="sng" dirty="0" err="1">
                <a:solidFill>
                  <a:srgbClr val="1B1E3D"/>
                </a:solidFill>
                <a:latin typeface="Calibri"/>
                <a:ea typeface="Calibri"/>
                <a:cs typeface="Calibri"/>
                <a:sym typeface="Calibri"/>
              </a:rPr>
              <a:t>Pem</a:t>
            </a:r>
            <a:r>
              <a:rPr lang="en-US" sz="2400" b="1" u="sng" dirty="0">
                <a:solidFill>
                  <a:srgbClr val="1B1E3D"/>
                </a:solidFill>
                <a:latin typeface="Calibri"/>
                <a:ea typeface="Calibri"/>
                <a:cs typeface="Calibri"/>
                <a:sym typeface="Calibri"/>
              </a:rPr>
              <a:t>  </a:t>
            </a:r>
            <a:br>
              <a:rPr lang="en-US" sz="2400" b="1" u="sng" dirty="0">
                <a:solidFill>
                  <a:srgbClr val="1B1E3D"/>
                </a:solidFill>
                <a:latin typeface="Calibri"/>
                <a:ea typeface="Calibri"/>
                <a:cs typeface="Calibri"/>
                <a:sym typeface="Calibri"/>
              </a:rPr>
            </a:br>
            <a:endParaRPr lang="en-US" sz="1000" b="1" u="sng" dirty="0">
              <a:solidFill>
                <a:srgbClr val="1B1E3D"/>
              </a:solidFill>
              <a:latin typeface="Calibri"/>
              <a:ea typeface="Calibri"/>
              <a:cs typeface="Calibri"/>
              <a:sym typeface="Calibri"/>
            </a:endParaRPr>
          </a:p>
          <a:p>
            <a:pPr marL="342900" marR="0" lvl="0" indent="-342900" algn="l" rtl="0">
              <a:spcBef>
                <a:spcPts val="0"/>
              </a:spcBef>
              <a:spcAft>
                <a:spcPts val="0"/>
              </a:spcAft>
              <a:buClr>
                <a:srgbClr val="1B1E3D"/>
              </a:buClr>
              <a:buSzPts val="2000"/>
              <a:buFont typeface="Courier New" panose="02070309020205020404" pitchFamily="49" charset="0"/>
              <a:buChar char="o"/>
            </a:pP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sib </a:t>
            </a:r>
            <a:r>
              <a:rPr lang="en-US" sz="2400" dirty="0" err="1">
                <a:solidFill>
                  <a:srgbClr val="002060"/>
                </a:solidFill>
                <a:latin typeface="Calibri"/>
                <a:ea typeface="Calibri"/>
                <a:cs typeface="Calibri"/>
                <a:sym typeface="Calibri"/>
              </a:rPr>
              <a:t>tham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yooj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yim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cov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mus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tham</a:t>
            </a:r>
            <a:r>
              <a:rPr lang="en-US" sz="2400" dirty="0">
                <a:solidFill>
                  <a:srgbClr val="002060"/>
                </a:solidFill>
                <a:latin typeface="Calibri"/>
                <a:ea typeface="Calibri"/>
                <a:cs typeface="Calibri"/>
                <a:sym typeface="Calibri"/>
              </a:rPr>
              <a:t> los</a:t>
            </a:r>
          </a:p>
          <a:p>
            <a:pPr marL="285750" marR="0" lvl="0" indent="-285750" algn="l" rtl="0">
              <a:spcBef>
                <a:spcPts val="0"/>
              </a:spcBef>
              <a:spcAft>
                <a:spcPts val="0"/>
              </a:spcAft>
              <a:buClr>
                <a:schemeClr val="dk1"/>
              </a:buClr>
              <a:buSzPts val="1800"/>
              <a:buFont typeface="Courier New" panose="02070309020205020404" pitchFamily="49" charset="0"/>
              <a:buChar char="o"/>
            </a:pP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thaum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ua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si</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nrog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neeg</a:t>
            </a:r>
            <a:endParaRPr sz="2400" dirty="0">
              <a:solidFill>
                <a:srgbClr val="002060"/>
              </a:solidFill>
              <a:latin typeface="Calibri"/>
              <a:ea typeface="Calibri"/>
              <a:cs typeface="Calibri"/>
              <a:sym typeface="Calibri"/>
            </a:endParaRPr>
          </a:p>
        </p:txBody>
      </p:sp>
      <p:sp>
        <p:nvSpPr>
          <p:cNvPr id="12" name="Google Shape;184;p23">
            <a:extLst>
              <a:ext uri="{FF2B5EF4-FFF2-40B4-BE49-F238E27FC236}">
                <a16:creationId xmlns:a16="http://schemas.microsoft.com/office/drawing/2014/main" id="{71FD22CC-E499-44D0-B420-01761B8EBD48}"/>
              </a:ext>
            </a:extLst>
          </p:cNvPr>
          <p:cNvSpPr txBox="1"/>
          <p:nvPr/>
        </p:nvSpPr>
        <p:spPr>
          <a:xfrm>
            <a:off x="4538224" y="2361284"/>
            <a:ext cx="4271617" cy="2350446"/>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1B1E3D"/>
              </a:buClr>
              <a:buSzPts val="2000"/>
              <a:buFont typeface="Calibri"/>
              <a:buNone/>
            </a:pPr>
            <a:r>
              <a:rPr lang="en-US" sz="2400" b="1" u="sng" dirty="0" err="1">
                <a:solidFill>
                  <a:srgbClr val="1B1E3D"/>
                </a:solidFill>
                <a:latin typeface="Calibri" panose="020F0502020204030204" pitchFamily="34" charset="0"/>
                <a:ea typeface="Calibri"/>
                <a:cs typeface="Calibri" panose="020F0502020204030204" pitchFamily="34" charset="0"/>
                <a:sym typeface="Calibri"/>
              </a:rPr>
              <a:t>Lus</a:t>
            </a:r>
            <a:r>
              <a:rPr lang="en-US" sz="2400" b="1" u="sng" dirty="0">
                <a:solidFill>
                  <a:srgbClr val="1B1E3D"/>
                </a:solidFill>
                <a:latin typeface="Calibri" panose="020F0502020204030204" pitchFamily="34" charset="0"/>
                <a:ea typeface="Calibri"/>
                <a:cs typeface="Calibri" panose="020F0502020204030204" pitchFamily="34" charset="0"/>
                <a:sym typeface="Calibri"/>
              </a:rPr>
              <a:t> Siv </a:t>
            </a:r>
            <a:r>
              <a:rPr lang="en-US" sz="2400" b="1" u="sng" dirty="0" err="1">
                <a:solidFill>
                  <a:srgbClr val="1B1E3D"/>
                </a:solidFill>
                <a:latin typeface="Calibri" panose="020F0502020204030204" pitchFamily="34" charset="0"/>
                <a:ea typeface="Calibri"/>
                <a:cs typeface="Calibri" panose="020F0502020204030204" pitchFamily="34" charset="0"/>
                <a:sym typeface="Calibri"/>
              </a:rPr>
              <a:t>Nyob</a:t>
            </a:r>
            <a:r>
              <a:rPr lang="en-US" sz="2400" b="1" u="sng" dirty="0">
                <a:solidFill>
                  <a:srgbClr val="1B1E3D"/>
                </a:solidFill>
                <a:latin typeface="Calibri" panose="020F0502020204030204" pitchFamily="34" charset="0"/>
                <a:ea typeface="Calibri"/>
                <a:cs typeface="Calibri" panose="020F0502020204030204" pitchFamily="34" charset="0"/>
                <a:sym typeface="Calibri"/>
              </a:rPr>
              <a:t> </a:t>
            </a:r>
            <a:r>
              <a:rPr lang="en-US" sz="2400" b="1" u="sng" dirty="0" err="1">
                <a:solidFill>
                  <a:srgbClr val="1B1E3D"/>
                </a:solidFill>
                <a:latin typeface="Calibri" panose="020F0502020204030204" pitchFamily="34" charset="0"/>
                <a:ea typeface="Calibri"/>
                <a:cs typeface="Calibri" panose="020F0502020204030204" pitchFamily="34" charset="0"/>
                <a:sym typeface="Calibri"/>
              </a:rPr>
              <a:t>Hauv</a:t>
            </a:r>
            <a:r>
              <a:rPr lang="en-US" sz="2400" b="1" u="sng" dirty="0">
                <a:solidFill>
                  <a:srgbClr val="1B1E3D"/>
                </a:solidFill>
                <a:latin typeface="Calibri" panose="020F0502020204030204" pitchFamily="34" charset="0"/>
                <a:ea typeface="Calibri"/>
                <a:cs typeface="Calibri" panose="020F0502020204030204" pitchFamily="34" charset="0"/>
                <a:sym typeface="Calibri"/>
              </a:rPr>
              <a:t> </a:t>
            </a:r>
            <a:r>
              <a:rPr lang="en-US" sz="2400" b="1" u="sng" dirty="0" err="1">
                <a:solidFill>
                  <a:srgbClr val="1B1E3D"/>
                </a:solidFill>
                <a:latin typeface="Calibri" panose="020F0502020204030204" pitchFamily="34" charset="0"/>
                <a:ea typeface="Calibri"/>
                <a:cs typeface="Calibri" panose="020F0502020204030204" pitchFamily="34" charset="0"/>
                <a:sym typeface="Calibri"/>
              </a:rPr>
              <a:t>Ntaub</a:t>
            </a:r>
            <a:r>
              <a:rPr lang="en-US" sz="2400" b="1" u="sng" dirty="0">
                <a:solidFill>
                  <a:srgbClr val="1B1E3D"/>
                </a:solidFill>
                <a:latin typeface="Calibri" panose="020F0502020204030204" pitchFamily="34" charset="0"/>
                <a:ea typeface="Calibri"/>
                <a:cs typeface="Calibri" panose="020F0502020204030204" pitchFamily="34" charset="0"/>
                <a:sym typeface="Calibri"/>
              </a:rPr>
              <a:t> </a:t>
            </a:r>
            <a:r>
              <a:rPr lang="en-US" sz="2400" b="1" u="sng" dirty="0" err="1">
                <a:solidFill>
                  <a:srgbClr val="1B1E3D"/>
                </a:solidFill>
                <a:latin typeface="Calibri" panose="020F0502020204030204" pitchFamily="34" charset="0"/>
                <a:ea typeface="Calibri"/>
                <a:cs typeface="Calibri" panose="020F0502020204030204" pitchFamily="34" charset="0"/>
                <a:sym typeface="Calibri"/>
              </a:rPr>
              <a:t>Ntawv</a:t>
            </a:r>
            <a:r>
              <a:rPr lang="en-US" sz="2400" b="1" u="sng" dirty="0">
                <a:solidFill>
                  <a:srgbClr val="1B1E3D"/>
                </a:solidFill>
                <a:latin typeface="Calibri" panose="020F0502020204030204" pitchFamily="34" charset="0"/>
                <a:ea typeface="Calibri"/>
                <a:cs typeface="Calibri" panose="020F0502020204030204" pitchFamily="34" charset="0"/>
                <a:sym typeface="Calibri"/>
              </a:rPr>
              <a:t> </a:t>
            </a:r>
            <a:r>
              <a:rPr lang="en-US" sz="2400" b="1" dirty="0">
                <a:solidFill>
                  <a:srgbClr val="1B1E3D"/>
                </a:solidFill>
                <a:latin typeface="Calibri" panose="020F0502020204030204" pitchFamily="34" charset="0"/>
                <a:ea typeface="Calibri"/>
                <a:cs typeface="Calibri" panose="020F0502020204030204" pitchFamily="34" charset="0"/>
                <a:sym typeface="Calibri"/>
              </a:rPr>
              <a:t>  </a:t>
            </a:r>
            <a:endParaRPr sz="2400" dirty="0">
              <a:latin typeface="Calibri" panose="020F0502020204030204" pitchFamily="34" charset="0"/>
              <a:cs typeface="Calibri" panose="020F0502020204030204" pitchFamily="34" charset="0"/>
            </a:endParaRPr>
          </a:p>
          <a:p>
            <a:pPr marL="457200" marR="0" lvl="0" indent="-342900" algn="l" rtl="0">
              <a:spcBef>
                <a:spcPts val="1000"/>
              </a:spcBef>
              <a:spcAft>
                <a:spcPts val="0"/>
              </a:spcAft>
              <a:buClr>
                <a:schemeClr val="dk2"/>
              </a:buClr>
              <a:buSzPts val="1800"/>
              <a:buFont typeface="Courier New" panose="02070309020205020404" pitchFamily="49" charset="0"/>
              <a:buChar char="o"/>
            </a:pPr>
            <a:r>
              <a:rPr lang="en-US" sz="2400" dirty="0" err="1">
                <a:solidFill>
                  <a:srgbClr val="002060"/>
                </a:solidFill>
                <a:latin typeface="Calibri" panose="020F0502020204030204" pitchFamily="34" charset="0"/>
                <a:ea typeface="Calibri"/>
                <a:cs typeface="Calibri" panose="020F0502020204030204" pitchFamily="34" charset="0"/>
                <a:sym typeface="Calibri"/>
              </a:rPr>
              <a:t>Lus</a:t>
            </a:r>
            <a:r>
              <a:rPr lang="en-US" sz="2400" dirty="0">
                <a:solidFill>
                  <a:srgbClr val="002060"/>
                </a:solidFill>
                <a:latin typeface="Calibri" panose="020F0502020204030204" pitchFamily="34" charset="0"/>
                <a:ea typeface="Calibri"/>
                <a:cs typeface="Calibri" panose="020F0502020204030204" pitchFamily="34" charset="0"/>
                <a:sym typeface="Calibri"/>
              </a:rPr>
              <a:t> </a:t>
            </a:r>
            <a:r>
              <a:rPr lang="en-US" sz="2400" dirty="0" err="1">
                <a:solidFill>
                  <a:srgbClr val="002060"/>
                </a:solidFill>
                <a:latin typeface="Calibri" panose="020F0502020204030204" pitchFamily="34" charset="0"/>
                <a:ea typeface="Calibri"/>
                <a:cs typeface="Calibri" panose="020F0502020204030204" pitchFamily="34" charset="0"/>
                <a:sym typeface="Calibri"/>
              </a:rPr>
              <a:t>siv</a:t>
            </a:r>
            <a:r>
              <a:rPr lang="en-US" sz="2400" dirty="0">
                <a:solidFill>
                  <a:srgbClr val="002060"/>
                </a:solidFill>
                <a:latin typeface="Calibri" panose="020F0502020204030204" pitchFamily="34" charset="0"/>
                <a:ea typeface="Calibri"/>
                <a:cs typeface="Calibri" panose="020F0502020204030204" pitchFamily="34" charset="0"/>
                <a:sym typeface="Calibri"/>
              </a:rPr>
              <a:t> </a:t>
            </a:r>
            <a:r>
              <a:rPr lang="en-US" sz="2400" dirty="0" err="1">
                <a:solidFill>
                  <a:srgbClr val="002060"/>
                </a:solidFill>
                <a:latin typeface="Calibri" panose="020F0502020204030204" pitchFamily="34" charset="0"/>
                <a:ea typeface="Calibri"/>
                <a:cs typeface="Calibri" panose="020F0502020204030204" pitchFamily="34" charset="0"/>
                <a:sym typeface="Calibri"/>
              </a:rPr>
              <a:t>hauv</a:t>
            </a:r>
            <a:r>
              <a:rPr lang="en-US" sz="2400" dirty="0">
                <a:solidFill>
                  <a:srgbClr val="002060"/>
                </a:solidFill>
                <a:latin typeface="Calibri" panose="020F0502020204030204" pitchFamily="34" charset="0"/>
                <a:ea typeface="Calibri"/>
                <a:cs typeface="Calibri" panose="020F0502020204030204" pitchFamily="34" charset="0"/>
                <a:sym typeface="Calibri"/>
              </a:rPr>
              <a:t> </a:t>
            </a:r>
            <a:r>
              <a:rPr lang="en-US" sz="2400" dirty="0" err="1">
                <a:solidFill>
                  <a:srgbClr val="002060"/>
                </a:solidFill>
                <a:latin typeface="Calibri" panose="020F0502020204030204" pitchFamily="34" charset="0"/>
                <a:ea typeface="Calibri"/>
                <a:cs typeface="Calibri" panose="020F0502020204030204" pitchFamily="34" charset="0"/>
                <a:sym typeface="Calibri"/>
              </a:rPr>
              <a:t>ntaub</a:t>
            </a:r>
            <a:r>
              <a:rPr lang="en-US" sz="2400" dirty="0">
                <a:solidFill>
                  <a:srgbClr val="002060"/>
                </a:solidFill>
                <a:latin typeface="Calibri" panose="020F0502020204030204" pitchFamily="34" charset="0"/>
                <a:ea typeface="Calibri"/>
                <a:cs typeface="Calibri" panose="020F0502020204030204" pitchFamily="34" charset="0"/>
                <a:sym typeface="Calibri"/>
              </a:rPr>
              <a:t> </a:t>
            </a:r>
            <a:r>
              <a:rPr lang="en-US" sz="2400" dirty="0" err="1">
                <a:solidFill>
                  <a:srgbClr val="002060"/>
                </a:solidFill>
                <a:latin typeface="Calibri" panose="020F0502020204030204" pitchFamily="34" charset="0"/>
                <a:ea typeface="Calibri"/>
                <a:cs typeface="Calibri" panose="020F0502020204030204" pitchFamily="34" charset="0"/>
                <a:sym typeface="Calibri"/>
              </a:rPr>
              <a:t>ntawv</a:t>
            </a:r>
            <a:r>
              <a:rPr lang="en-US" sz="2400" dirty="0">
                <a:solidFill>
                  <a:srgbClr val="002060"/>
                </a:solidFill>
                <a:latin typeface="Calibri" panose="020F0502020204030204" pitchFamily="34" charset="0"/>
                <a:ea typeface="Calibri"/>
                <a:cs typeface="Calibri" panose="020F0502020204030204" pitchFamily="34" charset="0"/>
                <a:sym typeface="Calibri"/>
              </a:rPr>
              <a:t> </a:t>
            </a:r>
            <a:r>
              <a:rPr lang="en-US" sz="2400" dirty="0" err="1">
                <a:solidFill>
                  <a:srgbClr val="002060"/>
                </a:solidFill>
                <a:latin typeface="Calibri" panose="020F0502020204030204" pitchFamily="34" charset="0"/>
                <a:ea typeface="Calibri"/>
                <a:cs typeface="Calibri" panose="020F0502020204030204" pitchFamily="34" charset="0"/>
                <a:sym typeface="Calibri"/>
              </a:rPr>
              <a:t>thiab</a:t>
            </a:r>
            <a:r>
              <a:rPr lang="en-US" sz="2400" dirty="0">
                <a:solidFill>
                  <a:srgbClr val="002060"/>
                </a:solidFill>
                <a:latin typeface="Calibri" panose="020F0502020204030204" pitchFamily="34" charset="0"/>
                <a:ea typeface="Calibri"/>
                <a:cs typeface="Calibri" panose="020F0502020204030204" pitchFamily="34" charset="0"/>
                <a:sym typeface="Calibri"/>
              </a:rPr>
              <a:t> </a:t>
            </a:r>
            <a:r>
              <a:rPr lang="en-US" sz="2400" dirty="0" err="1">
                <a:solidFill>
                  <a:srgbClr val="002060"/>
                </a:solidFill>
                <a:latin typeface="Calibri"/>
                <a:ea typeface="Calibri"/>
                <a:cs typeface="Calibri"/>
                <a:sym typeface="Calibri"/>
              </a:rPr>
              <a:t>hauv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ntawv</a:t>
            </a:r>
            <a:endParaRPr sz="2400" dirty="0">
              <a:solidFill>
                <a:srgbClr val="002060"/>
              </a:solidFill>
              <a:latin typeface="Calibri"/>
              <a:ea typeface="Calibri"/>
              <a:cs typeface="Calibri"/>
              <a:sym typeface="Calibri"/>
            </a:endParaRPr>
          </a:p>
          <a:p>
            <a:pPr marL="457200" marR="0" lvl="0" indent="-342900" algn="l" rtl="0">
              <a:spcBef>
                <a:spcPts val="1000"/>
              </a:spcBef>
              <a:spcAft>
                <a:spcPts val="0"/>
              </a:spcAft>
              <a:buClr>
                <a:schemeClr val="dk2"/>
              </a:buClr>
              <a:buSzPts val="1800"/>
              <a:buFont typeface="Courier New" panose="02070309020205020404" pitchFamily="49" charset="0"/>
              <a:buChar char="o"/>
            </a:pPr>
            <a:r>
              <a:rPr lang="en-US" sz="2400" dirty="0" err="1">
                <a:solidFill>
                  <a:srgbClr val="002060"/>
                </a:solidFill>
                <a:latin typeface="Calibri"/>
                <a:ea typeface="Calibri"/>
                <a:cs typeface="Calibri"/>
                <a:sym typeface="Calibri"/>
              </a:rPr>
              <a:t>Tseem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ceeb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siv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rau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ntawv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thiab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ua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hauv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lwm</a:t>
            </a:r>
            <a:endParaRPr sz="2400" dirty="0">
              <a:solidFill>
                <a:srgbClr val="002060"/>
              </a:solidFill>
              <a:latin typeface="Calibri"/>
              <a:ea typeface="Calibri"/>
              <a:cs typeface="Calibri"/>
              <a:sym typeface="Calibri"/>
            </a:endParaRPr>
          </a:p>
        </p:txBody>
      </p:sp>
      <p:sp>
        <p:nvSpPr>
          <p:cNvPr id="2" name="TextBox 1">
            <a:extLst>
              <a:ext uri="{FF2B5EF4-FFF2-40B4-BE49-F238E27FC236}">
                <a16:creationId xmlns:a16="http://schemas.microsoft.com/office/drawing/2014/main" id="{7B957208-B072-415D-AE28-D2AA2C340D1C}"/>
              </a:ext>
            </a:extLst>
          </p:cNvPr>
          <p:cNvSpPr txBox="1"/>
          <p:nvPr/>
        </p:nvSpPr>
        <p:spPr>
          <a:xfrm>
            <a:off x="729233" y="431770"/>
            <a:ext cx="7643439" cy="584775"/>
          </a:xfrm>
          <a:prstGeom prst="rect">
            <a:avLst/>
          </a:prstGeom>
          <a:noFill/>
        </p:spPr>
        <p:txBody>
          <a:bodyPr wrap="none" rtlCol="0">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Piv</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Siv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Hauv</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Ntaub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Ntawv</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654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24"/>
          <p:cNvSpPr txBox="1">
            <a:spLocks noGrp="1"/>
          </p:cNvSpPr>
          <p:nvPr>
            <p:ph type="body" idx="1"/>
          </p:nvPr>
        </p:nvSpPr>
        <p:spPr>
          <a:xfrm>
            <a:off x="147534" y="730159"/>
            <a:ext cx="3829031" cy="3683181"/>
          </a:xfrm>
          <a:prstGeom prst="rect">
            <a:avLst/>
          </a:prstGeom>
          <a:noFill/>
          <a:ln>
            <a:noFill/>
          </a:ln>
        </p:spPr>
        <p:txBody>
          <a:bodyPr spcFirstLastPara="1" wrap="square" lIns="91425" tIns="91425" rIns="91425" bIns="91425" anchor="t" anchorCtr="0">
            <a:noAutofit/>
          </a:bodyPr>
          <a:lstStyle/>
          <a:p>
            <a:pPr marL="68580" lvl="0" indent="-88900" algn="l" rtl="0">
              <a:lnSpc>
                <a:spcPct val="90000"/>
              </a:lnSpc>
              <a:spcBef>
                <a:spcPts val="0"/>
              </a:spcBef>
              <a:spcAft>
                <a:spcPts val="0"/>
              </a:spcAft>
              <a:buSzPts val="1400"/>
              <a:buChar char=" "/>
            </a:pPr>
            <a:r>
              <a:rPr lang="en-US" sz="2400" dirty="0">
                <a:solidFill>
                  <a:srgbClr val="002060"/>
                </a:solidFill>
              </a:rPr>
              <a:t>1.  </a:t>
            </a:r>
            <a:r>
              <a:rPr lang="en-US" sz="2300" dirty="0" err="1">
                <a:solidFill>
                  <a:srgbClr val="002060"/>
                </a:solidFill>
              </a:rPr>
              <a:t>Tsis</a:t>
            </a:r>
            <a:r>
              <a:rPr lang="en-US" sz="2300" dirty="0">
                <a:solidFill>
                  <a:srgbClr val="002060"/>
                </a:solidFill>
              </a:rPr>
              <a:t> </a:t>
            </a:r>
            <a:r>
              <a:rPr lang="en-US" sz="2300" dirty="0" err="1">
                <a:solidFill>
                  <a:srgbClr val="002060"/>
                </a:solidFill>
              </a:rPr>
              <a:t>muaj</a:t>
            </a:r>
            <a:r>
              <a:rPr lang="en-US" sz="2300" dirty="0">
                <a:solidFill>
                  <a:srgbClr val="002060"/>
                </a:solidFill>
              </a:rPr>
              <a:t> nag es </a:t>
            </a:r>
            <a:r>
              <a:rPr lang="en-US" sz="2300" dirty="0" err="1">
                <a:solidFill>
                  <a:srgbClr val="002060"/>
                </a:solidFill>
              </a:rPr>
              <a:t>tej</a:t>
            </a:r>
            <a:r>
              <a:rPr lang="en-US" sz="2300" dirty="0">
                <a:solidFill>
                  <a:srgbClr val="002060"/>
                </a:solidFill>
              </a:rPr>
              <a:t> </a:t>
            </a:r>
            <a:r>
              <a:rPr lang="en-US" sz="2300" dirty="0" err="1">
                <a:solidFill>
                  <a:srgbClr val="002060"/>
                </a:solidFill>
              </a:rPr>
              <a:t>qoob</a:t>
            </a:r>
            <a:br>
              <a:rPr lang="en-US" sz="2300" dirty="0">
                <a:solidFill>
                  <a:srgbClr val="002060"/>
                </a:solidFill>
              </a:rPr>
            </a:br>
            <a:r>
              <a:rPr lang="en-US" sz="2300" dirty="0">
                <a:solidFill>
                  <a:srgbClr val="002060"/>
                </a:solidFill>
              </a:rPr>
              <a:t>      loo </a:t>
            </a:r>
            <a:r>
              <a:rPr lang="en-US" sz="2300" dirty="0" err="1">
                <a:solidFill>
                  <a:srgbClr val="002060"/>
                </a:solidFill>
              </a:rPr>
              <a:t>tuag</a:t>
            </a:r>
            <a:r>
              <a:rPr lang="en-US" sz="2300" dirty="0">
                <a:solidFill>
                  <a:srgbClr val="002060"/>
                </a:solidFill>
              </a:rPr>
              <a:t> tag </a:t>
            </a:r>
            <a:r>
              <a:rPr lang="en-US" sz="2300" dirty="0" err="1">
                <a:solidFill>
                  <a:srgbClr val="002060"/>
                </a:solidFill>
              </a:rPr>
              <a:t>lawm</a:t>
            </a:r>
            <a:r>
              <a:rPr lang="en-US" sz="2300" dirty="0">
                <a:solidFill>
                  <a:srgbClr val="002060"/>
                </a:solidFill>
              </a:rPr>
              <a:t>. </a:t>
            </a:r>
            <a:endParaRPr sz="2300" dirty="0">
              <a:solidFill>
                <a:srgbClr val="002060"/>
              </a:solidFill>
            </a:endParaRPr>
          </a:p>
          <a:p>
            <a:pPr marL="68580" lvl="0" indent="-127000" algn="l" rtl="0">
              <a:lnSpc>
                <a:spcPct val="90000"/>
              </a:lnSpc>
              <a:spcBef>
                <a:spcPts val="150"/>
              </a:spcBef>
              <a:spcAft>
                <a:spcPts val="0"/>
              </a:spcAft>
              <a:buSzPts val="2000"/>
              <a:buChar char=" "/>
            </a:pPr>
            <a:br>
              <a:rPr lang="en-US" sz="2300" dirty="0">
                <a:solidFill>
                  <a:srgbClr val="002060"/>
                </a:solidFill>
              </a:rPr>
            </a:br>
            <a:r>
              <a:rPr lang="en-US" sz="2300" dirty="0">
                <a:solidFill>
                  <a:srgbClr val="002060"/>
                </a:solidFill>
              </a:rPr>
              <a:t>2.  </a:t>
            </a:r>
            <a:r>
              <a:rPr lang="en-US" sz="2300" dirty="0" err="1">
                <a:solidFill>
                  <a:srgbClr val="002060"/>
                </a:solidFill>
              </a:rPr>
              <a:t>Cov</a:t>
            </a:r>
            <a:r>
              <a:rPr lang="en-US" sz="2300" dirty="0">
                <a:solidFill>
                  <a:srgbClr val="002060"/>
                </a:solidFill>
              </a:rPr>
              <a:t> </a:t>
            </a:r>
            <a:r>
              <a:rPr lang="en-US" sz="2300" dirty="0" err="1">
                <a:solidFill>
                  <a:srgbClr val="002060"/>
                </a:solidFill>
              </a:rPr>
              <a:t>neeg</a:t>
            </a:r>
            <a:r>
              <a:rPr lang="en-US" sz="2300" dirty="0">
                <a:solidFill>
                  <a:srgbClr val="002060"/>
                </a:solidFill>
              </a:rPr>
              <a:t> </a:t>
            </a:r>
            <a:r>
              <a:rPr lang="en-US" sz="2300" dirty="0" err="1">
                <a:solidFill>
                  <a:srgbClr val="002060"/>
                </a:solidFill>
              </a:rPr>
              <a:t>tsis</a:t>
            </a:r>
            <a:r>
              <a:rPr lang="en-US" sz="2300" dirty="0">
                <a:solidFill>
                  <a:srgbClr val="002060"/>
                </a:solidFill>
              </a:rPr>
              <a:t> </a:t>
            </a:r>
            <a:r>
              <a:rPr lang="en-US" sz="2300" dirty="0" err="1">
                <a:solidFill>
                  <a:srgbClr val="002060"/>
                </a:solidFill>
              </a:rPr>
              <a:t>muaj</a:t>
            </a:r>
            <a:r>
              <a:rPr lang="en-US" sz="2300" dirty="0">
                <a:solidFill>
                  <a:srgbClr val="002060"/>
                </a:solidFill>
              </a:rPr>
              <a:t> dab </a:t>
            </a:r>
            <a:r>
              <a:rPr lang="en-US" sz="2300" dirty="0" err="1">
                <a:solidFill>
                  <a:srgbClr val="002060"/>
                </a:solidFill>
              </a:rPr>
              <a:t>tsi</a:t>
            </a:r>
            <a:br>
              <a:rPr lang="en-US" sz="2300" dirty="0">
                <a:solidFill>
                  <a:srgbClr val="002060"/>
                </a:solidFill>
              </a:rPr>
            </a:br>
            <a:r>
              <a:rPr lang="en-US" sz="2300" dirty="0">
                <a:solidFill>
                  <a:srgbClr val="002060"/>
                </a:solidFill>
              </a:rPr>
              <a:t>      </a:t>
            </a:r>
            <a:r>
              <a:rPr lang="en-US" sz="2300" dirty="0" err="1">
                <a:solidFill>
                  <a:srgbClr val="002060"/>
                </a:solidFill>
              </a:rPr>
              <a:t>noj</a:t>
            </a:r>
            <a:r>
              <a:rPr lang="en-US" sz="2300" dirty="0">
                <a:solidFill>
                  <a:srgbClr val="002060"/>
                </a:solidFill>
              </a:rPr>
              <a:t> es </a:t>
            </a:r>
            <a:r>
              <a:rPr lang="en-US" sz="2300" dirty="0" err="1">
                <a:solidFill>
                  <a:srgbClr val="002060"/>
                </a:solidFill>
              </a:rPr>
              <a:t>lawv</a:t>
            </a:r>
            <a:r>
              <a:rPr lang="en-US" sz="2300" dirty="0">
                <a:solidFill>
                  <a:srgbClr val="002060"/>
                </a:solidFill>
              </a:rPr>
              <a:t> </a:t>
            </a:r>
            <a:r>
              <a:rPr lang="en-US" sz="2300" dirty="0" err="1">
                <a:solidFill>
                  <a:srgbClr val="002060"/>
                </a:solidFill>
              </a:rPr>
              <a:t>thiaj</a:t>
            </a:r>
            <a:r>
              <a:rPr lang="en-US" sz="2300" dirty="0">
                <a:solidFill>
                  <a:srgbClr val="002060"/>
                </a:solidFill>
              </a:rPr>
              <a:t> </a:t>
            </a:r>
            <a:r>
              <a:rPr lang="en-US" sz="2300" dirty="0" err="1">
                <a:solidFill>
                  <a:srgbClr val="002060"/>
                </a:solidFill>
              </a:rPr>
              <a:t>tuag</a:t>
            </a:r>
            <a:r>
              <a:rPr lang="en-US" sz="2300" dirty="0">
                <a:solidFill>
                  <a:srgbClr val="002060"/>
                </a:solidFill>
              </a:rPr>
              <a:t> </a:t>
            </a:r>
          </a:p>
          <a:p>
            <a:pPr marL="68580" lvl="0" indent="-127000" algn="l" rtl="0">
              <a:lnSpc>
                <a:spcPct val="90000"/>
              </a:lnSpc>
              <a:spcBef>
                <a:spcPts val="150"/>
              </a:spcBef>
              <a:spcAft>
                <a:spcPts val="0"/>
              </a:spcAft>
              <a:buSzPts val="2000"/>
              <a:buChar char=" "/>
            </a:pPr>
            <a:r>
              <a:rPr lang="en-US" sz="2300" dirty="0">
                <a:solidFill>
                  <a:srgbClr val="002060"/>
                </a:solidFill>
              </a:rPr>
              <a:t>     </a:t>
            </a:r>
            <a:r>
              <a:rPr lang="en-US" sz="2300" dirty="0" err="1">
                <a:solidFill>
                  <a:srgbClr val="002060"/>
                </a:solidFill>
              </a:rPr>
              <a:t>coob</a:t>
            </a:r>
            <a:r>
              <a:rPr lang="en-US" sz="2300" dirty="0">
                <a:solidFill>
                  <a:srgbClr val="002060"/>
                </a:solidFill>
              </a:rPr>
              <a:t> </a:t>
            </a:r>
            <a:r>
              <a:rPr lang="en-US" sz="2300" dirty="0" err="1">
                <a:solidFill>
                  <a:srgbClr val="002060"/>
                </a:solidFill>
              </a:rPr>
              <a:t>coob</a:t>
            </a:r>
            <a:r>
              <a:rPr lang="en-US" sz="2300" dirty="0">
                <a:solidFill>
                  <a:srgbClr val="002060"/>
                </a:solidFill>
              </a:rPr>
              <a:t>.</a:t>
            </a:r>
            <a:endParaRPr sz="2300" dirty="0">
              <a:solidFill>
                <a:srgbClr val="002060"/>
              </a:solidFill>
            </a:endParaRPr>
          </a:p>
          <a:p>
            <a:pPr marL="139700" indent="0">
              <a:buNone/>
            </a:pPr>
            <a:endParaRPr lang="en-US" sz="2300" dirty="0">
              <a:solidFill>
                <a:srgbClr val="002060"/>
              </a:solidFill>
            </a:endParaRPr>
          </a:p>
          <a:p>
            <a:pPr marL="55563" indent="-55563"/>
            <a:r>
              <a:rPr lang="en-US" sz="2300" dirty="0">
                <a:solidFill>
                  <a:srgbClr val="002060"/>
                </a:solidFill>
              </a:rPr>
              <a:t>3.  </a:t>
            </a:r>
            <a:r>
              <a:rPr lang="en-US" sz="2300" dirty="0" err="1">
                <a:solidFill>
                  <a:srgbClr val="002060"/>
                </a:solidFill>
                <a:effectLst/>
                <a:latin typeface="Calibri" panose="020F0502020204030204" pitchFamily="34" charset="0"/>
              </a:rPr>
              <a:t>Cov</a:t>
            </a:r>
            <a:r>
              <a:rPr lang="en-US" sz="2300" dirty="0">
                <a:solidFill>
                  <a:srgbClr val="002060"/>
                </a:solidFill>
                <a:effectLst/>
                <a:latin typeface="Calibri" panose="020F0502020204030204" pitchFamily="34" charset="0"/>
              </a:rPr>
              <a:t> tub rog tau </a:t>
            </a:r>
            <a:r>
              <a:rPr lang="en-US" sz="2300" dirty="0" err="1">
                <a:solidFill>
                  <a:srgbClr val="002060"/>
                </a:solidFill>
                <a:effectLst/>
                <a:latin typeface="Calibri" panose="020F0502020204030204" pitchFamily="34" charset="0"/>
              </a:rPr>
              <a:t>txais</a:t>
            </a:r>
            <a:r>
              <a:rPr lang="en-US" sz="2300" dirty="0">
                <a:solidFill>
                  <a:srgbClr val="002060"/>
                </a:solidFill>
                <a:effectLst/>
                <a:latin typeface="Calibri" panose="020F0502020204030204" pitchFamily="34" charset="0"/>
              </a:rPr>
              <a:t> </a:t>
            </a:r>
            <a:r>
              <a:rPr lang="en-US" sz="2300" dirty="0" err="1">
                <a:solidFill>
                  <a:srgbClr val="002060"/>
                </a:solidFill>
                <a:effectLst/>
                <a:latin typeface="Calibri" panose="020F0502020204030204" pitchFamily="34" charset="0"/>
              </a:rPr>
              <a:t>lub</a:t>
            </a:r>
            <a:br>
              <a:rPr lang="en-US" sz="2300" dirty="0">
                <a:solidFill>
                  <a:srgbClr val="002060"/>
                </a:solidFill>
                <a:latin typeface="Calibri" panose="020F0502020204030204" pitchFamily="34" charset="0"/>
              </a:rPr>
            </a:br>
            <a:r>
              <a:rPr lang="en-US" sz="2300" dirty="0">
                <a:solidFill>
                  <a:srgbClr val="002060"/>
                </a:solidFill>
                <a:latin typeface="Calibri" panose="020F0502020204030204" pitchFamily="34" charset="0"/>
              </a:rPr>
              <a:t>    </a:t>
            </a:r>
            <a:r>
              <a:rPr lang="en-US" sz="2300" dirty="0">
                <a:solidFill>
                  <a:srgbClr val="002060"/>
                </a:solidFill>
                <a:effectLst/>
                <a:latin typeface="Calibri" panose="020F0502020204030204" pitchFamily="34" charset="0"/>
              </a:rPr>
              <a:t> </a:t>
            </a:r>
            <a:r>
              <a:rPr lang="en-US" sz="2300" dirty="0" err="1">
                <a:solidFill>
                  <a:srgbClr val="002060"/>
                </a:solidFill>
                <a:effectLst/>
                <a:latin typeface="Calibri" panose="020F0502020204030204" pitchFamily="34" charset="0"/>
              </a:rPr>
              <a:t>kib</a:t>
            </a:r>
            <a:r>
              <a:rPr lang="en-US" sz="2300" dirty="0">
                <a:solidFill>
                  <a:srgbClr val="002060"/>
                </a:solidFill>
                <a:effectLst/>
                <a:latin typeface="Calibri" panose="020F0502020204030204" pitchFamily="34" charset="0"/>
              </a:rPr>
              <a:t> vim </a:t>
            </a:r>
            <a:r>
              <a:rPr lang="en-US" sz="2300" dirty="0" err="1">
                <a:solidFill>
                  <a:srgbClr val="002060"/>
                </a:solidFill>
                <a:effectLst/>
                <a:latin typeface="Calibri" panose="020F0502020204030204" pitchFamily="34" charset="0"/>
              </a:rPr>
              <a:t>tias</a:t>
            </a:r>
            <a:r>
              <a:rPr lang="en-US" sz="2300" dirty="0">
                <a:solidFill>
                  <a:srgbClr val="002060"/>
                </a:solidFill>
                <a:effectLst/>
                <a:latin typeface="Calibri" panose="020F0502020204030204" pitchFamily="34" charset="0"/>
              </a:rPr>
              <a:t> </a:t>
            </a:r>
            <a:r>
              <a:rPr lang="en-US" sz="2300" dirty="0" err="1">
                <a:solidFill>
                  <a:srgbClr val="002060"/>
                </a:solidFill>
                <a:effectLst/>
                <a:latin typeface="Calibri" panose="020F0502020204030204" pitchFamily="34" charset="0"/>
              </a:rPr>
              <a:t>lawv</a:t>
            </a:r>
            <a:r>
              <a:rPr lang="en-US" sz="2300" dirty="0">
                <a:solidFill>
                  <a:srgbClr val="002060"/>
                </a:solidFill>
                <a:effectLst/>
                <a:latin typeface="Calibri" panose="020F0502020204030204" pitchFamily="34" charset="0"/>
              </a:rPr>
              <a:t> </a:t>
            </a:r>
            <a:r>
              <a:rPr lang="en-US" sz="2300" dirty="0" err="1">
                <a:solidFill>
                  <a:srgbClr val="002060"/>
                </a:solidFill>
                <a:effectLst/>
                <a:latin typeface="Calibri" panose="020F0502020204030204" pitchFamily="34" charset="0"/>
              </a:rPr>
              <a:t>muaj</a:t>
            </a:r>
            <a:br>
              <a:rPr lang="en-US" sz="2300" dirty="0">
                <a:solidFill>
                  <a:srgbClr val="002060"/>
                </a:solidFill>
                <a:effectLst/>
                <a:latin typeface="Calibri" panose="020F0502020204030204" pitchFamily="34" charset="0"/>
              </a:rPr>
            </a:br>
            <a:r>
              <a:rPr lang="en-US" sz="2300" dirty="0">
                <a:solidFill>
                  <a:srgbClr val="002060"/>
                </a:solidFill>
                <a:effectLst/>
                <a:latin typeface="Calibri" panose="020F0502020204030204" pitchFamily="34" charset="0"/>
              </a:rPr>
              <a:t>     </a:t>
            </a:r>
            <a:r>
              <a:rPr lang="en-US" sz="2300" dirty="0" err="1">
                <a:solidFill>
                  <a:srgbClr val="002060"/>
                </a:solidFill>
                <a:effectLst/>
                <a:latin typeface="Calibri" panose="020F0502020204030204" pitchFamily="34" charset="0"/>
              </a:rPr>
              <a:t>peev</a:t>
            </a:r>
            <a:r>
              <a:rPr lang="en-US" sz="2300" dirty="0">
                <a:solidFill>
                  <a:srgbClr val="002060"/>
                </a:solidFill>
                <a:effectLst/>
                <a:latin typeface="Calibri" panose="020F0502020204030204" pitchFamily="34" charset="0"/>
              </a:rPr>
              <a:t> </a:t>
            </a:r>
            <a:r>
              <a:rPr lang="en-US" sz="2300" dirty="0" err="1">
                <a:solidFill>
                  <a:srgbClr val="002060"/>
                </a:solidFill>
                <a:effectLst/>
                <a:latin typeface="Calibri" panose="020F0502020204030204" pitchFamily="34" charset="0"/>
              </a:rPr>
              <a:t>xwm</a:t>
            </a:r>
            <a:r>
              <a:rPr lang="en-US" sz="2300" dirty="0">
                <a:solidFill>
                  <a:srgbClr val="002060"/>
                </a:solidFill>
                <a:effectLst/>
                <a:latin typeface="Calibri" panose="020F0502020204030204" pitchFamily="34" charset="0"/>
              </a:rPr>
              <a:t> </a:t>
            </a:r>
            <a:r>
              <a:rPr lang="en-US" sz="2300" dirty="0" err="1">
                <a:solidFill>
                  <a:srgbClr val="002060"/>
                </a:solidFill>
                <a:effectLst/>
                <a:latin typeface="Calibri" panose="020F0502020204030204" pitchFamily="34" charset="0"/>
              </a:rPr>
              <a:t>heev</a:t>
            </a:r>
            <a:r>
              <a:rPr lang="en-US" sz="2300" dirty="0">
                <a:solidFill>
                  <a:srgbClr val="002060"/>
                </a:solidFill>
                <a:effectLst/>
                <a:latin typeface="Calibri" panose="020F0502020204030204" pitchFamily="34" charset="0"/>
              </a:rPr>
              <a:t>.</a:t>
            </a:r>
          </a:p>
          <a:p>
            <a:pPr marL="139700" indent="0">
              <a:buNone/>
            </a:pPr>
            <a:endParaRPr lang="en-US" sz="2300" dirty="0">
              <a:solidFill>
                <a:srgbClr val="002060"/>
              </a:solidFill>
            </a:endParaRPr>
          </a:p>
          <a:p>
            <a:pPr marL="0" indent="139700">
              <a:buNone/>
            </a:pPr>
            <a:r>
              <a:rPr lang="en-US" sz="2300" dirty="0">
                <a:solidFill>
                  <a:srgbClr val="002060"/>
                </a:solidFill>
              </a:rPr>
              <a:t>4. Tus </a:t>
            </a:r>
            <a:r>
              <a:rPr lang="en-US" sz="2300" dirty="0" err="1">
                <a:solidFill>
                  <a:srgbClr val="002060"/>
                </a:solidFill>
              </a:rPr>
              <a:t>kab</a:t>
            </a:r>
            <a:r>
              <a:rPr lang="en-US" sz="2300" dirty="0">
                <a:solidFill>
                  <a:srgbClr val="002060"/>
                </a:solidFill>
              </a:rPr>
              <a:t> </a:t>
            </a:r>
            <a:r>
              <a:rPr lang="en-US" sz="2300" dirty="0" err="1">
                <a:solidFill>
                  <a:srgbClr val="002060"/>
                </a:solidFill>
              </a:rPr>
              <a:t>hloov</a:t>
            </a:r>
            <a:r>
              <a:rPr lang="en-US" sz="2300" dirty="0">
                <a:solidFill>
                  <a:srgbClr val="002060"/>
                </a:solidFill>
              </a:rPr>
              <a:t> </a:t>
            </a:r>
            <a:r>
              <a:rPr lang="en-US" sz="2300" dirty="0" err="1">
                <a:solidFill>
                  <a:srgbClr val="002060"/>
                </a:solidFill>
              </a:rPr>
              <a:t>mus</a:t>
            </a:r>
            <a:r>
              <a:rPr lang="en-US" sz="2300" dirty="0">
                <a:solidFill>
                  <a:srgbClr val="002060"/>
                </a:solidFill>
              </a:rPr>
              <a:t> </a:t>
            </a:r>
            <a:r>
              <a:rPr lang="en-US" sz="2300" dirty="0" err="1">
                <a:solidFill>
                  <a:srgbClr val="002060"/>
                </a:solidFill>
              </a:rPr>
              <a:t>ua</a:t>
            </a:r>
            <a:r>
              <a:rPr lang="en-US" sz="2300" dirty="0">
                <a:solidFill>
                  <a:srgbClr val="002060"/>
                </a:solidFill>
              </a:rPr>
              <a:t> </a:t>
            </a:r>
            <a:r>
              <a:rPr lang="en-US" sz="2300" dirty="0" err="1">
                <a:solidFill>
                  <a:srgbClr val="002060"/>
                </a:solidFill>
              </a:rPr>
              <a:t>tus</a:t>
            </a:r>
            <a:br>
              <a:rPr lang="en-US" sz="2300" dirty="0">
                <a:solidFill>
                  <a:srgbClr val="002060"/>
                </a:solidFill>
              </a:rPr>
            </a:br>
            <a:r>
              <a:rPr lang="en-US" sz="2300" dirty="0">
                <a:solidFill>
                  <a:srgbClr val="002060"/>
                </a:solidFill>
              </a:rPr>
              <a:t>      </a:t>
            </a:r>
            <a:r>
              <a:rPr lang="en-US" sz="2300" dirty="0" err="1">
                <a:solidFill>
                  <a:srgbClr val="002060"/>
                </a:solidFill>
              </a:rPr>
              <a:t>npauj</a:t>
            </a:r>
            <a:r>
              <a:rPr lang="en-US" sz="2300" dirty="0">
                <a:solidFill>
                  <a:srgbClr val="002060"/>
                </a:solidFill>
              </a:rPr>
              <a:t> </a:t>
            </a:r>
            <a:r>
              <a:rPr lang="en-US" sz="2300" dirty="0" err="1">
                <a:solidFill>
                  <a:srgbClr val="002060"/>
                </a:solidFill>
              </a:rPr>
              <a:t>npaim</a:t>
            </a:r>
            <a:r>
              <a:rPr lang="en-US" sz="2300" dirty="0">
                <a:solidFill>
                  <a:srgbClr val="002060"/>
                </a:solidFill>
              </a:rPr>
              <a:t> </a:t>
            </a:r>
            <a:r>
              <a:rPr lang="en-US" sz="2300" dirty="0" err="1">
                <a:solidFill>
                  <a:srgbClr val="002060"/>
                </a:solidFill>
              </a:rPr>
              <a:t>tshiab</a:t>
            </a:r>
            <a:r>
              <a:rPr lang="en-US" sz="2300" dirty="0">
                <a:solidFill>
                  <a:srgbClr val="002060"/>
                </a:solidFill>
              </a:rPr>
              <a:t>.</a:t>
            </a:r>
          </a:p>
          <a:p>
            <a:br>
              <a:rPr lang="en-US" sz="2400" dirty="0"/>
            </a:br>
            <a:br>
              <a:rPr lang="en-US" sz="2400" dirty="0">
                <a:solidFill>
                  <a:srgbClr val="00B050"/>
                </a:solidFill>
              </a:rPr>
            </a:br>
            <a:endParaRPr sz="2400" dirty="0">
              <a:solidFill>
                <a:srgbClr val="00B050"/>
              </a:solidFill>
            </a:endParaRPr>
          </a:p>
          <a:p>
            <a:pPr marL="0" lvl="0" indent="0" algn="l" rtl="0">
              <a:lnSpc>
                <a:spcPct val="90000"/>
              </a:lnSpc>
              <a:spcBef>
                <a:spcPts val="150"/>
              </a:spcBef>
              <a:spcAft>
                <a:spcPts val="0"/>
              </a:spcAft>
              <a:buSzPts val="2000"/>
              <a:buNone/>
            </a:pPr>
            <a:endParaRPr sz="2400" dirty="0">
              <a:solidFill>
                <a:srgbClr val="002060"/>
              </a:solidFill>
            </a:endParaRPr>
          </a:p>
        </p:txBody>
      </p:sp>
      <p:sp>
        <p:nvSpPr>
          <p:cNvPr id="197" name="Google Shape;197;p24"/>
          <p:cNvSpPr txBox="1">
            <a:spLocks noGrp="1"/>
          </p:cNvSpPr>
          <p:nvPr>
            <p:ph type="body" idx="2"/>
          </p:nvPr>
        </p:nvSpPr>
        <p:spPr>
          <a:xfrm>
            <a:off x="3976565" y="722838"/>
            <a:ext cx="4800599" cy="3916354"/>
          </a:xfrm>
          <a:prstGeom prst="rect">
            <a:avLst/>
          </a:prstGeom>
          <a:noFill/>
          <a:ln>
            <a:noFill/>
          </a:ln>
        </p:spPr>
        <p:txBody>
          <a:bodyPr spcFirstLastPara="1" wrap="square" lIns="91425" tIns="91425" rIns="91425" bIns="91425" anchor="t" anchorCtr="0">
            <a:noAutofit/>
          </a:bodyPr>
          <a:lstStyle/>
          <a:p>
            <a:pPr marL="68580" lvl="0" indent="-88900" algn="l" rtl="0">
              <a:lnSpc>
                <a:spcPct val="90000"/>
              </a:lnSpc>
              <a:spcBef>
                <a:spcPts val="0"/>
              </a:spcBef>
              <a:spcAft>
                <a:spcPts val="0"/>
              </a:spcAft>
              <a:buSzPts val="1400"/>
              <a:buChar char=" "/>
            </a:pPr>
            <a:r>
              <a:rPr lang="en-US" sz="2300" dirty="0" err="1">
                <a:solidFill>
                  <a:srgbClr val="002060"/>
                </a:solidFill>
              </a:rPr>
              <a:t>Lub</a:t>
            </a:r>
            <a:r>
              <a:rPr lang="en-US" sz="2300" dirty="0">
                <a:solidFill>
                  <a:srgbClr val="002060"/>
                </a:solidFill>
              </a:rPr>
              <a:t> </a:t>
            </a:r>
            <a:r>
              <a:rPr lang="en-US" sz="2300" dirty="0" err="1">
                <a:solidFill>
                  <a:srgbClr val="002060"/>
                </a:solidFill>
              </a:rPr>
              <a:t>ntuj</a:t>
            </a:r>
            <a:r>
              <a:rPr lang="en-US" sz="2300" dirty="0">
                <a:solidFill>
                  <a:srgbClr val="002060"/>
                </a:solidFill>
              </a:rPr>
              <a:t> </a:t>
            </a:r>
            <a:r>
              <a:rPr lang="en-US" sz="2300" dirty="0" err="1">
                <a:solidFill>
                  <a:srgbClr val="002060"/>
                </a:solidFill>
              </a:rPr>
              <a:t>qhua</a:t>
            </a:r>
            <a:r>
              <a:rPr lang="en-US" sz="2300" dirty="0">
                <a:solidFill>
                  <a:srgbClr val="002060"/>
                </a:solidFill>
              </a:rPr>
              <a:t> </a:t>
            </a:r>
            <a:r>
              <a:rPr lang="en-US" sz="2300" dirty="0" err="1">
                <a:solidFill>
                  <a:srgbClr val="002060"/>
                </a:solidFill>
              </a:rPr>
              <a:t>qhua</a:t>
            </a:r>
            <a:r>
              <a:rPr lang="en-US" sz="2300" dirty="0">
                <a:solidFill>
                  <a:srgbClr val="002060"/>
                </a:solidFill>
              </a:rPr>
              <a:t> </a:t>
            </a:r>
            <a:r>
              <a:rPr lang="en-US" sz="2300" dirty="0" err="1">
                <a:solidFill>
                  <a:srgbClr val="002060"/>
                </a:solidFill>
              </a:rPr>
              <a:t>ua</a:t>
            </a:r>
            <a:r>
              <a:rPr lang="en-US" sz="2300" dirty="0">
                <a:solidFill>
                  <a:srgbClr val="002060"/>
                </a:solidFill>
              </a:rPr>
              <a:t> </a:t>
            </a:r>
            <a:r>
              <a:rPr lang="en-US" sz="2300" dirty="0" err="1">
                <a:solidFill>
                  <a:srgbClr val="002060"/>
                </a:solidFill>
              </a:rPr>
              <a:t>rau</a:t>
            </a:r>
            <a:r>
              <a:rPr lang="en-US" sz="2300" dirty="0">
                <a:solidFill>
                  <a:srgbClr val="002060"/>
                </a:solidFill>
              </a:rPr>
              <a:t> </a:t>
            </a:r>
            <a:r>
              <a:rPr lang="en-US" sz="2300" dirty="0" err="1">
                <a:solidFill>
                  <a:srgbClr val="002060"/>
                </a:solidFill>
              </a:rPr>
              <a:t>tej</a:t>
            </a:r>
            <a:r>
              <a:rPr lang="en-US" sz="2300" dirty="0">
                <a:solidFill>
                  <a:srgbClr val="002060"/>
                </a:solidFill>
              </a:rPr>
              <a:t> </a:t>
            </a:r>
            <a:r>
              <a:rPr lang="en-US" sz="2300" dirty="0" err="1">
                <a:solidFill>
                  <a:srgbClr val="002060"/>
                </a:solidFill>
              </a:rPr>
              <a:t>qoob</a:t>
            </a:r>
            <a:r>
              <a:rPr lang="en-US" sz="2300" dirty="0">
                <a:solidFill>
                  <a:srgbClr val="002060"/>
                </a:solidFill>
              </a:rPr>
              <a:t> loo </a:t>
            </a:r>
            <a:r>
              <a:rPr lang="en-US" sz="2300" dirty="0" err="1">
                <a:solidFill>
                  <a:srgbClr val="002060"/>
                </a:solidFill>
              </a:rPr>
              <a:t>hlob</a:t>
            </a:r>
            <a:r>
              <a:rPr lang="en-US" sz="2300" dirty="0">
                <a:solidFill>
                  <a:srgbClr val="002060"/>
                </a:solidFill>
              </a:rPr>
              <a:t> </a:t>
            </a:r>
            <a:r>
              <a:rPr lang="en-US" sz="2300" dirty="0" err="1">
                <a:solidFill>
                  <a:srgbClr val="002060"/>
                </a:solidFill>
              </a:rPr>
              <a:t>tsis</a:t>
            </a:r>
            <a:r>
              <a:rPr lang="en-US" sz="2300" dirty="0">
                <a:solidFill>
                  <a:srgbClr val="002060"/>
                </a:solidFill>
              </a:rPr>
              <a:t> </a:t>
            </a:r>
            <a:r>
              <a:rPr lang="en-US" sz="2300" dirty="0" err="1">
                <a:solidFill>
                  <a:srgbClr val="002060"/>
                </a:solidFill>
              </a:rPr>
              <a:t>taus</a:t>
            </a:r>
            <a:r>
              <a:rPr lang="en-US" sz="2300" dirty="0">
                <a:solidFill>
                  <a:srgbClr val="002060"/>
                </a:solidFill>
              </a:rPr>
              <a:t>.</a:t>
            </a:r>
            <a:endParaRPr sz="2300" dirty="0">
              <a:solidFill>
                <a:srgbClr val="002060"/>
              </a:solidFill>
            </a:endParaRPr>
          </a:p>
          <a:p>
            <a:pPr marL="68580" lvl="0" indent="-88900" algn="l" rtl="0">
              <a:lnSpc>
                <a:spcPct val="90000"/>
              </a:lnSpc>
              <a:spcBef>
                <a:spcPts val="150"/>
              </a:spcBef>
              <a:spcAft>
                <a:spcPts val="0"/>
              </a:spcAft>
              <a:buSzPts val="1400"/>
              <a:buChar char=" "/>
            </a:pPr>
            <a:br>
              <a:rPr lang="en-US" sz="2300" dirty="0">
                <a:solidFill>
                  <a:srgbClr val="002060"/>
                </a:solidFill>
              </a:rPr>
            </a:br>
            <a:r>
              <a:rPr lang="en-US" sz="2300" dirty="0" err="1">
                <a:solidFill>
                  <a:srgbClr val="002060"/>
                </a:solidFill>
              </a:rPr>
              <a:t>Lub</a:t>
            </a:r>
            <a:r>
              <a:rPr lang="en-US" sz="2300" dirty="0">
                <a:solidFill>
                  <a:srgbClr val="002060"/>
                </a:solidFill>
              </a:rPr>
              <a:t> </a:t>
            </a:r>
            <a:r>
              <a:rPr lang="en-US" sz="2300" dirty="0" err="1">
                <a:solidFill>
                  <a:srgbClr val="002060"/>
                </a:solidFill>
              </a:rPr>
              <a:t>ntuj</a:t>
            </a:r>
            <a:r>
              <a:rPr lang="en-US" sz="2300" dirty="0">
                <a:solidFill>
                  <a:srgbClr val="002060"/>
                </a:solidFill>
              </a:rPr>
              <a:t> </a:t>
            </a:r>
            <a:r>
              <a:rPr lang="en-US" sz="2300" dirty="0" err="1">
                <a:solidFill>
                  <a:srgbClr val="002060"/>
                </a:solidFill>
              </a:rPr>
              <a:t>ntsuag</a:t>
            </a:r>
            <a:r>
              <a:rPr lang="en-US" sz="2300" dirty="0">
                <a:solidFill>
                  <a:srgbClr val="002060"/>
                </a:solidFill>
              </a:rPr>
              <a:t> </a:t>
            </a:r>
            <a:r>
              <a:rPr lang="en-US" sz="2300" dirty="0" err="1">
                <a:solidFill>
                  <a:srgbClr val="002060"/>
                </a:solidFill>
              </a:rPr>
              <a:t>thiab</a:t>
            </a:r>
            <a:r>
              <a:rPr lang="en-US" sz="2300" dirty="0">
                <a:solidFill>
                  <a:srgbClr val="002060"/>
                </a:solidFill>
              </a:rPr>
              <a:t> </a:t>
            </a:r>
            <a:r>
              <a:rPr lang="en-US" sz="2300" dirty="0" err="1">
                <a:solidFill>
                  <a:srgbClr val="002060"/>
                </a:solidFill>
              </a:rPr>
              <a:t>qhua</a:t>
            </a:r>
            <a:r>
              <a:rPr lang="en-US" sz="2300" dirty="0">
                <a:solidFill>
                  <a:srgbClr val="002060"/>
                </a:solidFill>
              </a:rPr>
              <a:t> tag es </a:t>
            </a:r>
            <a:r>
              <a:rPr lang="en-US" sz="2300" dirty="0" err="1">
                <a:solidFill>
                  <a:srgbClr val="002060"/>
                </a:solidFill>
              </a:rPr>
              <a:t>neeg</a:t>
            </a:r>
            <a:r>
              <a:rPr lang="en-US" sz="2300" dirty="0">
                <a:solidFill>
                  <a:srgbClr val="002060"/>
                </a:solidFill>
              </a:rPr>
              <a:t> </a:t>
            </a:r>
            <a:r>
              <a:rPr lang="en-US" sz="2300" dirty="0" err="1">
                <a:solidFill>
                  <a:srgbClr val="002060"/>
                </a:solidFill>
              </a:rPr>
              <a:t>thiaj</a:t>
            </a:r>
            <a:r>
              <a:rPr lang="en-US" sz="2300" dirty="0">
                <a:solidFill>
                  <a:srgbClr val="002060"/>
                </a:solidFill>
              </a:rPr>
              <a:t> </a:t>
            </a:r>
            <a:r>
              <a:rPr lang="en-US" sz="2300" dirty="0" err="1">
                <a:solidFill>
                  <a:srgbClr val="002060"/>
                </a:solidFill>
              </a:rPr>
              <a:t>tuag</a:t>
            </a:r>
            <a:r>
              <a:rPr lang="en-US" sz="2300" dirty="0">
                <a:solidFill>
                  <a:srgbClr val="002060"/>
                </a:solidFill>
              </a:rPr>
              <a:t> </a:t>
            </a:r>
            <a:r>
              <a:rPr lang="en-US" sz="2300" dirty="0" err="1">
                <a:solidFill>
                  <a:srgbClr val="002060"/>
                </a:solidFill>
              </a:rPr>
              <a:t>tshaib</a:t>
            </a:r>
            <a:r>
              <a:rPr lang="en-US" sz="2300" dirty="0">
                <a:solidFill>
                  <a:srgbClr val="002060"/>
                </a:solidFill>
              </a:rPr>
              <a:t> tag </a:t>
            </a:r>
            <a:r>
              <a:rPr lang="en-US" sz="2300" dirty="0" err="1">
                <a:solidFill>
                  <a:srgbClr val="002060"/>
                </a:solidFill>
              </a:rPr>
              <a:t>lawm</a:t>
            </a:r>
            <a:r>
              <a:rPr lang="en-US" sz="2300" dirty="0">
                <a:solidFill>
                  <a:srgbClr val="002060"/>
                </a:solidFill>
              </a:rPr>
              <a:t>.</a:t>
            </a:r>
          </a:p>
          <a:p>
            <a:pPr marL="68580" lvl="0" indent="-88900" algn="l" rtl="0">
              <a:lnSpc>
                <a:spcPct val="90000"/>
              </a:lnSpc>
              <a:spcBef>
                <a:spcPts val="150"/>
              </a:spcBef>
              <a:spcAft>
                <a:spcPts val="0"/>
              </a:spcAft>
              <a:buSzPts val="1400"/>
              <a:buChar char=" "/>
            </a:pPr>
            <a:endParaRPr lang="en-US" sz="2300" dirty="0">
              <a:solidFill>
                <a:srgbClr val="002060"/>
              </a:solidFill>
            </a:endParaRPr>
          </a:p>
          <a:p>
            <a:pPr marL="68580" lvl="0" indent="-88900" algn="l" rtl="0">
              <a:lnSpc>
                <a:spcPct val="90000"/>
              </a:lnSpc>
              <a:spcBef>
                <a:spcPts val="150"/>
              </a:spcBef>
              <a:spcAft>
                <a:spcPts val="0"/>
              </a:spcAft>
              <a:buSzPts val="1400"/>
              <a:buChar char=" "/>
            </a:pPr>
            <a:endParaRPr lang="en-US" sz="2300" dirty="0">
              <a:solidFill>
                <a:srgbClr val="002060"/>
              </a:solidFill>
            </a:endParaRPr>
          </a:p>
          <a:p>
            <a:pPr marL="68580" indent="-88900">
              <a:spcBef>
                <a:spcPts val="150"/>
              </a:spcBef>
            </a:pPr>
            <a:r>
              <a:rPr lang="en-US" sz="2300" dirty="0" err="1">
                <a:solidFill>
                  <a:srgbClr val="002060"/>
                </a:solidFill>
                <a:latin typeface="Calibri" panose="020F0502020204030204" pitchFamily="34" charset="0"/>
              </a:rPr>
              <a:t>Cov</a:t>
            </a:r>
            <a:r>
              <a:rPr lang="en-US" sz="2300" dirty="0">
                <a:solidFill>
                  <a:srgbClr val="002060"/>
                </a:solidFill>
                <a:latin typeface="Calibri" panose="020F0502020204030204" pitchFamily="34" charset="0"/>
              </a:rPr>
              <a:t> tub rog </a:t>
            </a:r>
            <a:r>
              <a:rPr lang="en-US" sz="2300" dirty="0" err="1">
                <a:solidFill>
                  <a:srgbClr val="002060"/>
                </a:solidFill>
                <a:latin typeface="Calibri" panose="020F0502020204030204" pitchFamily="34" charset="0"/>
              </a:rPr>
              <a:t>uas</a:t>
            </a:r>
            <a:r>
              <a:rPr lang="en-US" sz="2300" dirty="0">
                <a:solidFill>
                  <a:srgbClr val="002060"/>
                </a:solidFill>
                <a:latin typeface="Calibri" panose="020F0502020204030204" pitchFamily="34" charset="0"/>
              </a:rPr>
              <a:t> </a:t>
            </a:r>
            <a:r>
              <a:rPr lang="en-US" sz="2300" dirty="0" err="1">
                <a:solidFill>
                  <a:srgbClr val="002060"/>
                </a:solidFill>
                <a:latin typeface="Calibri" panose="020F0502020204030204" pitchFamily="34" charset="0"/>
              </a:rPr>
              <a:t>muaj</a:t>
            </a:r>
            <a:r>
              <a:rPr lang="en-US" sz="2300" dirty="0">
                <a:solidFill>
                  <a:srgbClr val="002060"/>
                </a:solidFill>
                <a:latin typeface="Calibri" panose="020F0502020204030204" pitchFamily="34" charset="0"/>
              </a:rPr>
              <a:t> </a:t>
            </a:r>
            <a:r>
              <a:rPr lang="en-US" sz="2300" dirty="0" err="1">
                <a:solidFill>
                  <a:srgbClr val="002060"/>
                </a:solidFill>
                <a:latin typeface="Calibri" panose="020F0502020204030204" pitchFamily="34" charset="0"/>
              </a:rPr>
              <a:t>peev</a:t>
            </a:r>
            <a:r>
              <a:rPr lang="en-US" sz="2300" dirty="0">
                <a:solidFill>
                  <a:srgbClr val="002060"/>
                </a:solidFill>
                <a:latin typeface="Calibri" panose="020F0502020204030204" pitchFamily="34" charset="0"/>
              </a:rPr>
              <a:t> </a:t>
            </a:r>
            <a:r>
              <a:rPr lang="en-US" sz="2300" dirty="0" err="1">
                <a:solidFill>
                  <a:srgbClr val="002060"/>
                </a:solidFill>
                <a:latin typeface="Calibri" panose="020F0502020204030204" pitchFamily="34" charset="0"/>
              </a:rPr>
              <a:t>xwm</a:t>
            </a:r>
            <a:r>
              <a:rPr lang="en-US" sz="2300" dirty="0">
                <a:solidFill>
                  <a:srgbClr val="002060"/>
                </a:solidFill>
                <a:latin typeface="Calibri" panose="020F0502020204030204" pitchFamily="34" charset="0"/>
              </a:rPr>
              <a:t> tau </a:t>
            </a:r>
            <a:r>
              <a:rPr lang="en-US" sz="2300" dirty="0" err="1">
                <a:solidFill>
                  <a:srgbClr val="002060"/>
                </a:solidFill>
                <a:latin typeface="Calibri" panose="020F0502020204030204" pitchFamily="34" charset="0"/>
              </a:rPr>
              <a:t>txais</a:t>
            </a:r>
            <a:r>
              <a:rPr lang="en-US" sz="2300" dirty="0">
                <a:solidFill>
                  <a:srgbClr val="002060"/>
                </a:solidFill>
                <a:latin typeface="Calibri" panose="020F0502020204030204" pitchFamily="34" charset="0"/>
              </a:rPr>
              <a:t> </a:t>
            </a:r>
            <a:r>
              <a:rPr lang="en-US" sz="2300" dirty="0" err="1">
                <a:solidFill>
                  <a:srgbClr val="002060"/>
                </a:solidFill>
                <a:latin typeface="Calibri" panose="020F0502020204030204" pitchFamily="34" charset="0"/>
              </a:rPr>
              <a:t>ib</a:t>
            </a:r>
            <a:r>
              <a:rPr lang="en-US" sz="2300" dirty="0">
                <a:solidFill>
                  <a:srgbClr val="002060"/>
                </a:solidFill>
                <a:latin typeface="Calibri" panose="020F0502020204030204" pitchFamily="34" charset="0"/>
              </a:rPr>
              <a:t> </a:t>
            </a:r>
            <a:r>
              <a:rPr lang="en-US" sz="2300" dirty="0" err="1">
                <a:solidFill>
                  <a:srgbClr val="002060"/>
                </a:solidFill>
                <a:latin typeface="Calibri" panose="020F0502020204030204" pitchFamily="34" charset="0"/>
              </a:rPr>
              <a:t>daim</a:t>
            </a:r>
            <a:r>
              <a:rPr lang="en-US" sz="2300" dirty="0">
                <a:solidFill>
                  <a:srgbClr val="002060"/>
                </a:solidFill>
                <a:latin typeface="Calibri" panose="020F0502020204030204" pitchFamily="34" charset="0"/>
              </a:rPr>
              <a:t> </a:t>
            </a:r>
            <a:r>
              <a:rPr lang="en-US" sz="2300" dirty="0" err="1">
                <a:solidFill>
                  <a:srgbClr val="002060"/>
                </a:solidFill>
                <a:latin typeface="Calibri" panose="020F0502020204030204" pitchFamily="34" charset="0"/>
              </a:rPr>
              <a:t>paj</a:t>
            </a:r>
            <a:r>
              <a:rPr lang="en-US" sz="2300" dirty="0">
                <a:solidFill>
                  <a:srgbClr val="002060"/>
                </a:solidFill>
                <a:latin typeface="Calibri" panose="020F0502020204030204" pitchFamily="34" charset="0"/>
              </a:rPr>
              <a:t> </a:t>
            </a:r>
            <a:r>
              <a:rPr lang="en-US" sz="2300" dirty="0" err="1">
                <a:solidFill>
                  <a:srgbClr val="002060"/>
                </a:solidFill>
                <a:latin typeface="Calibri" panose="020F0502020204030204" pitchFamily="34" charset="0"/>
              </a:rPr>
              <a:t>tshab</a:t>
            </a:r>
            <a:r>
              <a:rPr lang="en-US" sz="2300" dirty="0">
                <a:solidFill>
                  <a:srgbClr val="002060"/>
                </a:solidFill>
                <a:latin typeface="Calibri" panose="020F0502020204030204" pitchFamily="34" charset="0"/>
              </a:rPr>
              <a:t>.</a:t>
            </a:r>
          </a:p>
          <a:p>
            <a:pPr marL="68580" lvl="0" indent="-88900" algn="l" rtl="0">
              <a:lnSpc>
                <a:spcPct val="90000"/>
              </a:lnSpc>
              <a:spcBef>
                <a:spcPts val="150"/>
              </a:spcBef>
              <a:spcAft>
                <a:spcPts val="0"/>
              </a:spcAft>
              <a:buSzPts val="1400"/>
              <a:buChar char=" "/>
            </a:pPr>
            <a:endParaRPr lang="en-US" sz="2300" dirty="0">
              <a:solidFill>
                <a:srgbClr val="002060"/>
              </a:solidFill>
            </a:endParaRPr>
          </a:p>
          <a:p>
            <a:pPr marL="68580" lvl="0" indent="-88900" algn="l" rtl="0">
              <a:lnSpc>
                <a:spcPct val="90000"/>
              </a:lnSpc>
              <a:spcBef>
                <a:spcPts val="150"/>
              </a:spcBef>
              <a:spcAft>
                <a:spcPts val="0"/>
              </a:spcAft>
              <a:buSzPts val="1400"/>
              <a:buChar char=" "/>
            </a:pPr>
            <a:r>
              <a:rPr lang="en-US" sz="2300" dirty="0" err="1">
                <a:solidFill>
                  <a:srgbClr val="002060"/>
                </a:solidFill>
              </a:rPr>
              <a:t>Ib</a:t>
            </a:r>
            <a:r>
              <a:rPr lang="en-US" sz="2300" dirty="0">
                <a:solidFill>
                  <a:srgbClr val="002060"/>
                </a:solidFill>
              </a:rPr>
              <a:t> </a:t>
            </a:r>
            <a:r>
              <a:rPr lang="en-US" sz="2300" dirty="0" err="1">
                <a:solidFill>
                  <a:srgbClr val="002060"/>
                </a:solidFill>
              </a:rPr>
              <a:t>nyuag</a:t>
            </a:r>
            <a:r>
              <a:rPr lang="en-US" sz="2300" dirty="0">
                <a:solidFill>
                  <a:srgbClr val="002060"/>
                </a:solidFill>
              </a:rPr>
              <a:t> </a:t>
            </a:r>
            <a:r>
              <a:rPr lang="en-US" sz="2300" dirty="0" err="1">
                <a:solidFill>
                  <a:srgbClr val="002060"/>
                </a:solidFill>
              </a:rPr>
              <a:t>ncua</a:t>
            </a:r>
            <a:r>
              <a:rPr lang="en-US" sz="2300" dirty="0">
                <a:solidFill>
                  <a:srgbClr val="002060"/>
                </a:solidFill>
              </a:rPr>
              <a:t> tom </a:t>
            </a:r>
            <a:r>
              <a:rPr lang="en-US" sz="2300" dirty="0" err="1">
                <a:solidFill>
                  <a:srgbClr val="002060"/>
                </a:solidFill>
              </a:rPr>
              <a:t>qab</a:t>
            </a:r>
            <a:r>
              <a:rPr lang="en-US" sz="2300" dirty="0">
                <a:solidFill>
                  <a:srgbClr val="002060"/>
                </a:solidFill>
              </a:rPr>
              <a:t>, </a:t>
            </a:r>
            <a:r>
              <a:rPr lang="en-US" sz="2300" dirty="0" err="1">
                <a:solidFill>
                  <a:srgbClr val="002060"/>
                </a:solidFill>
              </a:rPr>
              <a:t>tus</a:t>
            </a:r>
            <a:r>
              <a:rPr lang="en-US" sz="2300" dirty="0">
                <a:solidFill>
                  <a:srgbClr val="002060"/>
                </a:solidFill>
              </a:rPr>
              <a:t> me </a:t>
            </a:r>
            <a:r>
              <a:rPr lang="en-US" sz="2300" dirty="0" err="1">
                <a:solidFill>
                  <a:srgbClr val="002060"/>
                </a:solidFill>
              </a:rPr>
              <a:t>kab</a:t>
            </a:r>
            <a:r>
              <a:rPr lang="en-US" sz="2300" dirty="0">
                <a:solidFill>
                  <a:srgbClr val="002060"/>
                </a:solidFill>
              </a:rPr>
              <a:t> </a:t>
            </a:r>
            <a:r>
              <a:rPr lang="en-US" sz="2300" dirty="0" err="1">
                <a:solidFill>
                  <a:srgbClr val="002060"/>
                </a:solidFill>
              </a:rPr>
              <a:t>npauj</a:t>
            </a:r>
            <a:r>
              <a:rPr lang="en-US" sz="2300" dirty="0">
                <a:solidFill>
                  <a:srgbClr val="002060"/>
                </a:solidFill>
              </a:rPr>
              <a:t> </a:t>
            </a:r>
            <a:r>
              <a:rPr lang="en-US" sz="2300" dirty="0" err="1">
                <a:solidFill>
                  <a:srgbClr val="002060"/>
                </a:solidFill>
              </a:rPr>
              <a:t>plhis</a:t>
            </a:r>
            <a:r>
              <a:rPr lang="en-US" sz="2300" dirty="0">
                <a:solidFill>
                  <a:srgbClr val="002060"/>
                </a:solidFill>
              </a:rPr>
              <a:t> </a:t>
            </a:r>
            <a:r>
              <a:rPr lang="en-US" sz="2300" dirty="0" err="1">
                <a:solidFill>
                  <a:srgbClr val="002060"/>
                </a:solidFill>
              </a:rPr>
              <a:t>plho</a:t>
            </a:r>
            <a:r>
              <a:rPr lang="en-US" sz="2300" dirty="0">
                <a:solidFill>
                  <a:srgbClr val="002060"/>
                </a:solidFill>
              </a:rPr>
              <a:t> </a:t>
            </a:r>
            <a:r>
              <a:rPr lang="en-US" sz="2300" dirty="0" err="1">
                <a:solidFill>
                  <a:srgbClr val="002060"/>
                </a:solidFill>
              </a:rPr>
              <a:t>mus</a:t>
            </a:r>
            <a:r>
              <a:rPr lang="en-US" sz="2300" dirty="0">
                <a:solidFill>
                  <a:srgbClr val="002060"/>
                </a:solidFill>
              </a:rPr>
              <a:t> </a:t>
            </a:r>
            <a:r>
              <a:rPr lang="en-US" sz="2300" dirty="0" err="1">
                <a:solidFill>
                  <a:srgbClr val="002060"/>
                </a:solidFill>
              </a:rPr>
              <a:t>ua</a:t>
            </a:r>
            <a:r>
              <a:rPr lang="en-US" sz="2300" dirty="0">
                <a:solidFill>
                  <a:srgbClr val="002060"/>
                </a:solidFill>
              </a:rPr>
              <a:t> </a:t>
            </a:r>
            <a:r>
              <a:rPr lang="en-US" sz="2300" dirty="0" err="1">
                <a:solidFill>
                  <a:srgbClr val="002060"/>
                </a:solidFill>
              </a:rPr>
              <a:t>ib</a:t>
            </a:r>
            <a:r>
              <a:rPr lang="en-US" sz="2300" dirty="0">
                <a:solidFill>
                  <a:srgbClr val="002060"/>
                </a:solidFill>
              </a:rPr>
              <a:t> tug me </a:t>
            </a:r>
            <a:r>
              <a:rPr lang="en-US" sz="2300" dirty="0" err="1">
                <a:solidFill>
                  <a:srgbClr val="002060"/>
                </a:solidFill>
              </a:rPr>
              <a:t>npauj</a:t>
            </a:r>
            <a:r>
              <a:rPr lang="en-US" sz="2300" dirty="0">
                <a:solidFill>
                  <a:srgbClr val="002060"/>
                </a:solidFill>
              </a:rPr>
              <a:t> </a:t>
            </a:r>
            <a:r>
              <a:rPr lang="en-US" sz="2300" dirty="0" err="1">
                <a:solidFill>
                  <a:srgbClr val="002060"/>
                </a:solidFill>
              </a:rPr>
              <a:t>npaim</a:t>
            </a:r>
            <a:r>
              <a:rPr lang="en-US" sz="2300" dirty="0">
                <a:solidFill>
                  <a:srgbClr val="002060"/>
                </a:solidFill>
              </a:rPr>
              <a:t>.  </a:t>
            </a:r>
            <a:br>
              <a:rPr lang="en-US" sz="2300" dirty="0">
                <a:solidFill>
                  <a:srgbClr val="002060"/>
                </a:solidFill>
              </a:rPr>
            </a:br>
            <a:br>
              <a:rPr lang="en-US" sz="2400" dirty="0">
                <a:solidFill>
                  <a:srgbClr val="002060"/>
                </a:solidFill>
              </a:rPr>
            </a:br>
            <a:endParaRPr sz="2400" dirty="0">
              <a:solidFill>
                <a:srgbClr val="002060"/>
              </a:solidFill>
            </a:endParaRPr>
          </a:p>
        </p:txBody>
      </p:sp>
      <p:sp>
        <p:nvSpPr>
          <p:cNvPr id="198" name="Google Shape;198;p24"/>
          <p:cNvSpPr txBox="1">
            <a:spLocks noGrp="1"/>
          </p:cNvSpPr>
          <p:nvPr>
            <p:ph type="sldNum" idx="12"/>
          </p:nvPr>
        </p:nvSpPr>
        <p:spPr>
          <a:xfrm>
            <a:off x="8138100" y="4318433"/>
            <a:ext cx="5487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sz="1400">
                <a:solidFill>
                  <a:schemeClr val="bg1"/>
                </a:solidFill>
              </a:rPr>
              <a:t>11</a:t>
            </a:fld>
            <a:endParaRPr sz="1400" dirty="0">
              <a:solidFill>
                <a:schemeClr val="bg1"/>
              </a:solidFill>
            </a:endParaRPr>
          </a:p>
        </p:txBody>
      </p:sp>
      <p:sp>
        <p:nvSpPr>
          <p:cNvPr id="199" name="Google Shape;199;p24"/>
          <p:cNvSpPr txBox="1"/>
          <p:nvPr/>
        </p:nvSpPr>
        <p:spPr>
          <a:xfrm>
            <a:off x="4648200" y="2193463"/>
            <a:ext cx="18473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D28F342-6424-4401-9D19-781396B53A49}"/>
              </a:ext>
            </a:extLst>
          </p:cNvPr>
          <p:cNvSpPr txBox="1"/>
          <p:nvPr/>
        </p:nvSpPr>
        <p:spPr>
          <a:xfrm>
            <a:off x="821397" y="26324"/>
            <a:ext cx="2029723" cy="461665"/>
          </a:xfrm>
          <a:prstGeom prst="rect">
            <a:avLst/>
          </a:prstGeom>
          <a:noFill/>
        </p:spPr>
        <p:txBody>
          <a:bodyPr wrap="none" rtlCol="0">
            <a:spAutoFit/>
          </a:bodyPr>
          <a:lstStyle/>
          <a:p>
            <a:r>
              <a:rPr lang="en-US" sz="2400" b="1" dirty="0" err="1">
                <a:solidFill>
                  <a:srgbClr val="002060"/>
                </a:solidFill>
                <a:latin typeface="Calibri" panose="020F0502020204030204" pitchFamily="34" charset="0"/>
                <a:cs typeface="Calibri" panose="020F0502020204030204" pitchFamily="34" charset="0"/>
              </a:rPr>
              <a:t>Lus</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Pem</a:t>
            </a:r>
            <a:endParaRPr lang="en-US" sz="2400"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B40E55E-EC4F-4B9C-B112-7EC8D892D864}"/>
              </a:ext>
            </a:extLst>
          </p:cNvPr>
          <p:cNvSpPr txBox="1"/>
          <p:nvPr/>
        </p:nvSpPr>
        <p:spPr>
          <a:xfrm>
            <a:off x="4451258" y="90702"/>
            <a:ext cx="3552576" cy="461665"/>
          </a:xfrm>
          <a:prstGeom prst="rect">
            <a:avLst/>
          </a:prstGeom>
          <a:noFill/>
        </p:spPr>
        <p:txBody>
          <a:bodyPr wrap="none" rtlCol="0">
            <a:spAutoFit/>
          </a:bodyPr>
          <a:lstStyle/>
          <a:p>
            <a:r>
              <a:rPr lang="en-US" sz="2400" b="1" dirty="0" err="1">
                <a:solidFill>
                  <a:srgbClr val="002060"/>
                </a:solidFill>
                <a:latin typeface="Calibri" panose="020F0502020204030204" pitchFamily="34" charset="0"/>
                <a:cs typeface="Calibri" panose="020F0502020204030204" pitchFamily="34" charset="0"/>
              </a:rPr>
              <a:t>Lus</a:t>
            </a:r>
            <a:r>
              <a:rPr lang="en-US" sz="2400" b="1" dirty="0">
                <a:solidFill>
                  <a:srgbClr val="002060"/>
                </a:solidFill>
                <a:latin typeface="Calibri" panose="020F0502020204030204" pitchFamily="34" charset="0"/>
                <a:cs typeface="Calibri" panose="020F0502020204030204" pitchFamily="34" charset="0"/>
              </a:rPr>
              <a:t> Siv </a:t>
            </a:r>
            <a:r>
              <a:rPr lang="en-US" sz="2400" b="1" dirty="0" err="1">
                <a:solidFill>
                  <a:srgbClr val="002060"/>
                </a:solidFill>
                <a:latin typeface="Calibri" panose="020F0502020204030204" pitchFamily="34" charset="0"/>
                <a:cs typeface="Calibri" panose="020F0502020204030204" pitchFamily="34" charset="0"/>
              </a:rPr>
              <a:t>Nyob</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Ntaub</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Ntawv</a:t>
            </a:r>
            <a:endParaRPr lang="en-US" sz="2400" b="1"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B802E74-ECC3-BE4A-AB46-55D399EA6B0A}"/>
              </a:ext>
            </a:extLst>
          </p:cNvPr>
          <p:cNvSpPr txBox="1"/>
          <p:nvPr/>
        </p:nvSpPr>
        <p:spPr>
          <a:xfrm>
            <a:off x="5943600" y="4775799"/>
            <a:ext cx="32004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(some examples from Gibbons,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1000"/>
                                        <p:tgtEl>
                                          <p:spTgt spid="197">
                                            <p:txEl>
                                              <p:pRg st="0" end="0"/>
                                            </p:txEl>
                                          </p:spTgt>
                                        </p:tgtEl>
                                      </p:cBhvr>
                                    </p:animEffect>
                                    <p:anim calcmode="lin" valueType="num">
                                      <p:cBhvr>
                                        <p:cTn id="8" dur="1000" fill="hold"/>
                                        <p:tgtEl>
                                          <p:spTgt spid="19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7">
                                            <p:txEl>
                                              <p:pRg st="1" end="1"/>
                                            </p:txEl>
                                          </p:spTgt>
                                        </p:tgtEl>
                                        <p:attrNameLst>
                                          <p:attrName>style.visibility</p:attrName>
                                        </p:attrNameLst>
                                      </p:cBhvr>
                                      <p:to>
                                        <p:strVal val="visible"/>
                                      </p:to>
                                    </p:set>
                                    <p:animEffect transition="in" filter="fade">
                                      <p:cBhvr>
                                        <p:cTn id="14" dur="1000"/>
                                        <p:tgtEl>
                                          <p:spTgt spid="197">
                                            <p:txEl>
                                              <p:pRg st="1" end="1"/>
                                            </p:txEl>
                                          </p:spTgt>
                                        </p:tgtEl>
                                      </p:cBhvr>
                                    </p:animEffect>
                                    <p:anim calcmode="lin" valueType="num">
                                      <p:cBhvr>
                                        <p:cTn id="15" dur="1000" fill="hold"/>
                                        <p:tgtEl>
                                          <p:spTgt spid="19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7">
                                            <p:txEl>
                                              <p:pRg st="4" end="4"/>
                                            </p:txEl>
                                          </p:spTgt>
                                        </p:tgtEl>
                                        <p:attrNameLst>
                                          <p:attrName>style.visibility</p:attrName>
                                        </p:attrNameLst>
                                      </p:cBhvr>
                                      <p:to>
                                        <p:strVal val="visible"/>
                                      </p:to>
                                    </p:set>
                                    <p:animEffect transition="in" filter="fade">
                                      <p:cBhvr>
                                        <p:cTn id="21" dur="1000"/>
                                        <p:tgtEl>
                                          <p:spTgt spid="197">
                                            <p:txEl>
                                              <p:pRg st="4" end="4"/>
                                            </p:txEl>
                                          </p:spTgt>
                                        </p:tgtEl>
                                      </p:cBhvr>
                                    </p:animEffect>
                                    <p:anim calcmode="lin" valueType="num">
                                      <p:cBhvr>
                                        <p:cTn id="22" dur="1000" fill="hold"/>
                                        <p:tgtEl>
                                          <p:spTgt spid="19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9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7">
                                            <p:txEl>
                                              <p:pRg st="6" end="6"/>
                                            </p:txEl>
                                          </p:spTgt>
                                        </p:tgtEl>
                                        <p:attrNameLst>
                                          <p:attrName>style.visibility</p:attrName>
                                        </p:attrNameLst>
                                      </p:cBhvr>
                                      <p:to>
                                        <p:strVal val="visible"/>
                                      </p:to>
                                    </p:set>
                                    <p:animEffect transition="in" filter="fade">
                                      <p:cBhvr>
                                        <p:cTn id="28" dur="1000"/>
                                        <p:tgtEl>
                                          <p:spTgt spid="197">
                                            <p:txEl>
                                              <p:pRg st="6" end="6"/>
                                            </p:txEl>
                                          </p:spTgt>
                                        </p:tgtEl>
                                      </p:cBhvr>
                                    </p:animEffect>
                                    <p:anim calcmode="lin" valueType="num">
                                      <p:cBhvr>
                                        <p:cTn id="29" dur="1000" fill="hold"/>
                                        <p:tgtEl>
                                          <p:spTgt spid="19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9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sldNum" idx="12"/>
          </p:nvPr>
        </p:nvSpPr>
        <p:spPr>
          <a:xfrm>
            <a:off x="8089900" y="4288588"/>
            <a:ext cx="603019" cy="361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bg1"/>
                </a:solidFill>
              </a:rPr>
              <a:t>12</a:t>
            </a:fld>
            <a:endParaRPr sz="1400">
              <a:solidFill>
                <a:schemeClr val="bg1"/>
              </a:solidFill>
            </a:endParaRPr>
          </a:p>
        </p:txBody>
      </p:sp>
      <p:sp>
        <p:nvSpPr>
          <p:cNvPr id="205" name="Google Shape;205;p25"/>
          <p:cNvSpPr txBox="1"/>
          <p:nvPr/>
        </p:nvSpPr>
        <p:spPr>
          <a:xfrm>
            <a:off x="0" y="3571059"/>
            <a:ext cx="8940717"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2060"/>
                </a:solidFill>
                <a:latin typeface="Calibri"/>
                <a:ea typeface="Calibri"/>
                <a:cs typeface="Calibri"/>
                <a:sym typeface="Calibri"/>
              </a:rPr>
              <a:t>Ob </a:t>
            </a:r>
            <a:r>
              <a:rPr lang="en-US" sz="2400" dirty="0" err="1">
                <a:solidFill>
                  <a:srgbClr val="002060"/>
                </a:solidFill>
                <a:latin typeface="Calibri"/>
                <a:ea typeface="Calibri"/>
                <a:cs typeface="Calibri"/>
                <a:sym typeface="Calibri"/>
              </a:rPr>
              <a:t>pab</a:t>
            </a:r>
            <a:r>
              <a:rPr lang="en-US" sz="2400" dirty="0">
                <a:solidFill>
                  <a:srgbClr val="002060"/>
                </a:solidFill>
                <a:latin typeface="Calibri"/>
                <a:ea typeface="Calibri"/>
                <a:cs typeface="Calibri"/>
                <a:sym typeface="Calibri"/>
              </a:rPr>
              <a:t> tub </a:t>
            </a:r>
            <a:r>
              <a:rPr lang="en-US" sz="2400" dirty="0" err="1">
                <a:solidFill>
                  <a:srgbClr val="002060"/>
                </a:solidFill>
                <a:latin typeface="Calibri"/>
                <a:ea typeface="Calibri"/>
                <a:cs typeface="Calibri"/>
                <a:sym typeface="Calibri"/>
              </a:rPr>
              <a:t>ntxhais</a:t>
            </a:r>
            <a:r>
              <a:rPr lang="en-US" sz="2400" dirty="0">
                <a:solidFill>
                  <a:srgbClr val="002060"/>
                </a:solidFill>
                <a:latin typeface="Calibri"/>
                <a:ea typeface="Calibri"/>
                <a:cs typeface="Calibri"/>
                <a:sym typeface="Calibri"/>
              </a:rPr>
              <a:t> no </a:t>
            </a:r>
            <a:r>
              <a:rPr lang="en-US" sz="2400" dirty="0" err="1">
                <a:solidFill>
                  <a:srgbClr val="002060"/>
                </a:solidFill>
                <a:latin typeface="Calibri"/>
                <a:ea typeface="Calibri"/>
                <a:cs typeface="Calibri"/>
                <a:sym typeface="Calibri"/>
              </a:rPr>
              <a:t>yuav</a:t>
            </a:r>
            <a:r>
              <a:rPr lang="en-US" sz="2400" dirty="0">
                <a:solidFill>
                  <a:srgbClr val="002060"/>
                </a:solidFill>
                <a:latin typeface="Calibri"/>
                <a:ea typeface="Calibri"/>
                <a:cs typeface="Calibri"/>
                <a:sym typeface="Calibri"/>
              </a:rPr>
              <a:t> tau </a:t>
            </a:r>
            <a:r>
              <a:rPr lang="en-US" sz="2400" dirty="0" err="1">
                <a:solidFill>
                  <a:srgbClr val="002060"/>
                </a:solidFill>
                <a:latin typeface="Calibri"/>
                <a:ea typeface="Calibri"/>
                <a:cs typeface="Calibri"/>
                <a:sym typeface="Calibri"/>
              </a:rPr>
              <a:t>rau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siab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thiab</a:t>
            </a:r>
            <a:r>
              <a:rPr lang="en-US" sz="2400" dirty="0">
                <a:solidFill>
                  <a:srgbClr val="002060"/>
                </a:solidFill>
                <a:latin typeface="Calibri"/>
                <a:ea typeface="Calibri"/>
                <a:cs typeface="Calibri"/>
                <a:sym typeface="Calibri"/>
              </a:rPr>
              <a:t> mob </a:t>
            </a:r>
            <a:r>
              <a:rPr lang="en-US" sz="2400" dirty="0" err="1">
                <a:solidFill>
                  <a:srgbClr val="002060"/>
                </a:solidFill>
                <a:latin typeface="Calibri"/>
                <a:ea typeface="Calibri"/>
                <a:cs typeface="Calibri"/>
                <a:sym typeface="Calibri"/>
              </a:rPr>
              <a:t>siab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heev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rau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no </a:t>
            </a:r>
            <a:r>
              <a:rPr lang="en-US" sz="2400" dirty="0" err="1">
                <a:solidFill>
                  <a:srgbClr val="002060"/>
                </a:solidFill>
                <a:latin typeface="Calibri"/>
                <a:ea typeface="Calibri"/>
                <a:cs typeface="Calibri"/>
                <a:sym typeface="Calibri"/>
              </a:rPr>
              <a:t>kom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mus</a:t>
            </a:r>
            <a:r>
              <a:rPr lang="en-US" sz="2400" dirty="0">
                <a:solidFill>
                  <a:srgbClr val="002060"/>
                </a:solidFill>
                <a:latin typeface="Calibri"/>
                <a:ea typeface="Calibri"/>
                <a:cs typeface="Calibri"/>
                <a:sym typeface="Calibri"/>
              </a:rPr>
              <a:t> zoo </a:t>
            </a:r>
            <a:r>
              <a:rPr lang="en-US" sz="2400" dirty="0" err="1">
                <a:solidFill>
                  <a:srgbClr val="002060"/>
                </a:solidFill>
                <a:latin typeface="Calibri"/>
                <a:ea typeface="Calibri"/>
                <a:cs typeface="Calibri"/>
                <a:sym typeface="Calibri"/>
              </a:rPr>
              <a:t>ib</a:t>
            </a:r>
            <a:r>
              <a:rPr lang="en-US" sz="2400" dirty="0">
                <a:solidFill>
                  <a:srgbClr val="002060"/>
                </a:solidFill>
                <a:latin typeface="Calibri"/>
                <a:ea typeface="Calibri"/>
                <a:cs typeface="Calibri"/>
                <a:sym typeface="Calibri"/>
              </a:rPr>
              <a:t> yam!</a:t>
            </a:r>
            <a:endParaRPr sz="2400" dirty="0">
              <a:solidFill>
                <a:srgbClr val="002060"/>
              </a:solidFill>
              <a:latin typeface="Calibri"/>
              <a:ea typeface="Calibri"/>
              <a:cs typeface="Calibri"/>
              <a:sym typeface="Calibri"/>
            </a:endParaRPr>
          </a:p>
        </p:txBody>
      </p:sp>
      <p:grpSp>
        <p:nvGrpSpPr>
          <p:cNvPr id="206" name="Google Shape;206;p25"/>
          <p:cNvGrpSpPr/>
          <p:nvPr/>
        </p:nvGrpSpPr>
        <p:grpSpPr>
          <a:xfrm>
            <a:off x="1704255" y="155425"/>
            <a:ext cx="5334000" cy="2667000"/>
            <a:chOff x="1305935" y="494962"/>
            <a:chExt cx="6414399" cy="3334089"/>
          </a:xfrm>
        </p:grpSpPr>
        <p:grpSp>
          <p:nvGrpSpPr>
            <p:cNvPr id="207" name="Google Shape;207;p25"/>
            <p:cNvGrpSpPr/>
            <p:nvPr/>
          </p:nvGrpSpPr>
          <p:grpSpPr>
            <a:xfrm>
              <a:off x="1305935" y="494962"/>
              <a:ext cx="4138520" cy="3334088"/>
              <a:chOff x="1305935" y="494962"/>
              <a:chExt cx="4138520" cy="3334088"/>
            </a:xfrm>
          </p:grpSpPr>
          <p:pic>
            <p:nvPicPr>
              <p:cNvPr id="208" name="Google Shape;208;p25"/>
              <p:cNvPicPr preferRelativeResize="0"/>
              <p:nvPr/>
            </p:nvPicPr>
            <p:blipFill rotWithShape="1">
              <a:blip r:embed="rId3">
                <a:alphaModFix/>
              </a:blip>
              <a:srcRect/>
              <a:stretch/>
            </p:blipFill>
            <p:spPr>
              <a:xfrm>
                <a:off x="3309530" y="494962"/>
                <a:ext cx="2134925" cy="3334088"/>
              </a:xfrm>
              <a:prstGeom prst="rect">
                <a:avLst/>
              </a:prstGeom>
              <a:noFill/>
              <a:ln>
                <a:noFill/>
              </a:ln>
            </p:spPr>
          </p:pic>
          <p:pic>
            <p:nvPicPr>
              <p:cNvPr id="209" name="Google Shape;209;p25"/>
              <p:cNvPicPr preferRelativeResize="0"/>
              <p:nvPr/>
            </p:nvPicPr>
            <p:blipFill rotWithShape="1">
              <a:blip r:embed="rId4">
                <a:alphaModFix/>
              </a:blip>
              <a:srcRect/>
              <a:stretch/>
            </p:blipFill>
            <p:spPr>
              <a:xfrm>
                <a:off x="1305935" y="494962"/>
                <a:ext cx="2016295" cy="3334088"/>
              </a:xfrm>
              <a:prstGeom prst="rect">
                <a:avLst/>
              </a:prstGeom>
              <a:noFill/>
              <a:ln>
                <a:noFill/>
              </a:ln>
            </p:spPr>
          </p:pic>
          <p:sp>
            <p:nvSpPr>
              <p:cNvPr id="210" name="Google Shape;210;p25"/>
              <p:cNvSpPr txBox="1"/>
              <p:nvPr/>
            </p:nvSpPr>
            <p:spPr>
              <a:xfrm>
                <a:off x="3058535" y="1778337"/>
                <a:ext cx="633507"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a:solidFill>
                      <a:srgbClr val="C00000"/>
                    </a:solidFill>
                    <a:latin typeface="Calibri"/>
                    <a:ea typeface="Calibri"/>
                    <a:cs typeface="Calibri"/>
                    <a:sym typeface="Calibri"/>
                  </a:rPr>
                  <a:t>+</a:t>
                </a:r>
                <a:endParaRPr/>
              </a:p>
            </p:txBody>
          </p:sp>
        </p:grpSp>
        <p:pic>
          <p:nvPicPr>
            <p:cNvPr id="211" name="Google Shape;211;p25"/>
            <p:cNvPicPr preferRelativeResize="0"/>
            <p:nvPr/>
          </p:nvPicPr>
          <p:blipFill rotWithShape="1">
            <a:blip r:embed="rId5">
              <a:alphaModFix/>
            </a:blip>
            <a:srcRect/>
            <a:stretch/>
          </p:blipFill>
          <p:spPr>
            <a:xfrm>
              <a:off x="5444455" y="494963"/>
              <a:ext cx="2275879" cy="3334088"/>
            </a:xfrm>
            <a:prstGeom prst="rect">
              <a:avLst/>
            </a:prstGeom>
            <a:noFill/>
            <a:ln>
              <a:noFill/>
            </a:ln>
          </p:spPr>
        </p:pic>
        <p:sp>
          <p:nvSpPr>
            <p:cNvPr id="212" name="Google Shape;212;p25"/>
            <p:cNvSpPr txBox="1"/>
            <p:nvPr/>
          </p:nvSpPr>
          <p:spPr>
            <a:xfrm>
              <a:off x="5115001" y="1654175"/>
              <a:ext cx="633507"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a:solidFill>
                    <a:srgbClr val="C00000"/>
                  </a:solidFill>
                  <a:latin typeface="Calibri"/>
                  <a:ea typeface="Calibri"/>
                  <a:cs typeface="Calibri"/>
                  <a:sym typeface="Calibri"/>
                </a:rPr>
                <a:t>=</a:t>
              </a:r>
              <a:endParaRPr/>
            </a:p>
          </p:txBody>
        </p:sp>
      </p:grpSp>
      <p:sp>
        <p:nvSpPr>
          <p:cNvPr id="12" name="TextBox 11">
            <a:extLst>
              <a:ext uri="{FF2B5EF4-FFF2-40B4-BE49-F238E27FC236}">
                <a16:creationId xmlns:a16="http://schemas.microsoft.com/office/drawing/2014/main" id="{45A98D91-DD28-4304-84B0-E1DEB4EB27C9}"/>
              </a:ext>
            </a:extLst>
          </p:cNvPr>
          <p:cNvSpPr txBox="1"/>
          <p:nvPr/>
        </p:nvSpPr>
        <p:spPr>
          <a:xfrm>
            <a:off x="1135772" y="2263193"/>
            <a:ext cx="1260818" cy="307777"/>
          </a:xfrm>
          <a:prstGeom prst="rect">
            <a:avLst/>
          </a:prstGeom>
          <a:noFill/>
        </p:spPr>
        <p:txBody>
          <a:bodyPr wrap="square">
            <a:spAutoFit/>
          </a:bodyPr>
          <a:lstStyle/>
          <a:p>
            <a:r>
              <a:rPr lang="en-US" sz="1400" b="1" dirty="0" err="1">
                <a:solidFill>
                  <a:srgbClr val="1B1E3D"/>
                </a:solidFill>
                <a:latin typeface="Calibri"/>
                <a:ea typeface="Calibri"/>
                <a:cs typeface="Calibri"/>
                <a:sym typeface="Calibri"/>
              </a:rPr>
              <a:t>Lus</a:t>
            </a:r>
            <a:r>
              <a:rPr lang="en-US" sz="1400" b="1" dirty="0">
                <a:solidFill>
                  <a:srgbClr val="1B1E3D"/>
                </a:solidFill>
                <a:latin typeface="Calibri"/>
                <a:ea typeface="Calibri"/>
                <a:cs typeface="Calibri"/>
                <a:sym typeface="Calibri"/>
              </a:rPr>
              <a:t> </a:t>
            </a:r>
            <a:r>
              <a:rPr lang="en-US" sz="1400" b="1" dirty="0" err="1">
                <a:solidFill>
                  <a:srgbClr val="1B1E3D"/>
                </a:solidFill>
                <a:latin typeface="Calibri"/>
                <a:ea typeface="Calibri"/>
                <a:cs typeface="Calibri"/>
                <a:sym typeface="Calibri"/>
              </a:rPr>
              <a:t>Tham</a:t>
            </a:r>
            <a:r>
              <a:rPr lang="en-US" sz="1400" b="1" dirty="0">
                <a:solidFill>
                  <a:srgbClr val="1B1E3D"/>
                </a:solidFill>
                <a:latin typeface="Calibri"/>
                <a:ea typeface="Calibri"/>
                <a:cs typeface="Calibri"/>
                <a:sym typeface="Calibri"/>
              </a:rPr>
              <a:t> </a:t>
            </a:r>
            <a:r>
              <a:rPr lang="en-US" sz="1400" b="1" dirty="0" err="1">
                <a:solidFill>
                  <a:srgbClr val="1B1E3D"/>
                </a:solidFill>
                <a:latin typeface="Calibri"/>
                <a:ea typeface="Calibri"/>
                <a:cs typeface="Calibri"/>
                <a:sym typeface="Calibri"/>
              </a:rPr>
              <a:t>Pem</a:t>
            </a:r>
            <a:r>
              <a:rPr lang="en-US" sz="1400" b="1" dirty="0">
                <a:solidFill>
                  <a:srgbClr val="1B1E3D"/>
                </a:solidFill>
                <a:latin typeface="Calibri"/>
                <a:ea typeface="Calibri"/>
                <a:cs typeface="Calibri"/>
                <a:sym typeface="Calibri"/>
              </a:rPr>
              <a:t> </a:t>
            </a:r>
            <a:endParaRPr lang="en-US" dirty="0"/>
          </a:p>
        </p:txBody>
      </p:sp>
      <p:sp>
        <p:nvSpPr>
          <p:cNvPr id="14" name="TextBox 13">
            <a:extLst>
              <a:ext uri="{FF2B5EF4-FFF2-40B4-BE49-F238E27FC236}">
                <a16:creationId xmlns:a16="http://schemas.microsoft.com/office/drawing/2014/main" id="{20196390-932E-49CC-A030-86B521452A30}"/>
              </a:ext>
            </a:extLst>
          </p:cNvPr>
          <p:cNvSpPr txBox="1"/>
          <p:nvPr/>
        </p:nvSpPr>
        <p:spPr>
          <a:xfrm>
            <a:off x="2942657" y="2822424"/>
            <a:ext cx="2630774" cy="307777"/>
          </a:xfrm>
          <a:prstGeom prst="rect">
            <a:avLst/>
          </a:prstGeom>
          <a:noFill/>
        </p:spPr>
        <p:txBody>
          <a:bodyPr wrap="square">
            <a:spAutoFit/>
          </a:bodyPr>
          <a:lstStyle/>
          <a:p>
            <a:r>
              <a:rPr lang="en-US" sz="1400" b="1" dirty="0" err="1">
                <a:solidFill>
                  <a:srgbClr val="1B1E3D"/>
                </a:solidFill>
                <a:latin typeface="Calibri" panose="020F0502020204030204" pitchFamily="34" charset="0"/>
                <a:ea typeface="Calibri"/>
                <a:cs typeface="Calibri" panose="020F0502020204030204" pitchFamily="34" charset="0"/>
                <a:sym typeface="Calibri"/>
              </a:rPr>
              <a:t>Lus</a:t>
            </a:r>
            <a:r>
              <a:rPr lang="en-US" sz="1400" b="1" dirty="0">
                <a:solidFill>
                  <a:srgbClr val="1B1E3D"/>
                </a:solidFill>
                <a:latin typeface="Calibri" panose="020F0502020204030204" pitchFamily="34" charset="0"/>
                <a:ea typeface="Calibri"/>
                <a:cs typeface="Calibri" panose="020F0502020204030204" pitchFamily="34" charset="0"/>
                <a:sym typeface="Calibri"/>
              </a:rPr>
              <a:t> Siv </a:t>
            </a:r>
            <a:r>
              <a:rPr lang="en-US" sz="1400" b="1" dirty="0" err="1">
                <a:solidFill>
                  <a:srgbClr val="1B1E3D"/>
                </a:solidFill>
                <a:latin typeface="Calibri" panose="020F0502020204030204" pitchFamily="34" charset="0"/>
                <a:ea typeface="Calibri"/>
                <a:cs typeface="Calibri" panose="020F0502020204030204" pitchFamily="34" charset="0"/>
                <a:sym typeface="Calibri"/>
              </a:rPr>
              <a:t>Nyob</a:t>
            </a:r>
            <a:r>
              <a:rPr lang="en-US" sz="1400" b="1" dirty="0">
                <a:solidFill>
                  <a:srgbClr val="1B1E3D"/>
                </a:solidFill>
                <a:latin typeface="Calibri" panose="020F0502020204030204" pitchFamily="34" charset="0"/>
                <a:ea typeface="Calibri"/>
                <a:cs typeface="Calibri" panose="020F0502020204030204" pitchFamily="34" charset="0"/>
                <a:sym typeface="Calibri"/>
              </a:rPr>
              <a:t> </a:t>
            </a:r>
            <a:r>
              <a:rPr lang="en-US" sz="1400" b="1" dirty="0" err="1">
                <a:solidFill>
                  <a:srgbClr val="1B1E3D"/>
                </a:solidFill>
                <a:latin typeface="Calibri" panose="020F0502020204030204" pitchFamily="34" charset="0"/>
                <a:ea typeface="Calibri"/>
                <a:cs typeface="Calibri" panose="020F0502020204030204" pitchFamily="34" charset="0"/>
                <a:sym typeface="Calibri"/>
              </a:rPr>
              <a:t>Hauv</a:t>
            </a:r>
            <a:r>
              <a:rPr lang="en-US" sz="1400" b="1" dirty="0">
                <a:solidFill>
                  <a:srgbClr val="1B1E3D"/>
                </a:solidFill>
                <a:latin typeface="Calibri" panose="020F0502020204030204" pitchFamily="34" charset="0"/>
                <a:ea typeface="Calibri"/>
                <a:cs typeface="Calibri" panose="020F0502020204030204" pitchFamily="34" charset="0"/>
                <a:sym typeface="Calibri"/>
              </a:rPr>
              <a:t> </a:t>
            </a:r>
            <a:r>
              <a:rPr lang="en-US" sz="1400" b="1" dirty="0" err="1">
                <a:solidFill>
                  <a:srgbClr val="1B1E3D"/>
                </a:solidFill>
                <a:latin typeface="Calibri" panose="020F0502020204030204" pitchFamily="34" charset="0"/>
                <a:ea typeface="Calibri"/>
                <a:cs typeface="Calibri" panose="020F0502020204030204" pitchFamily="34" charset="0"/>
                <a:sym typeface="Calibri"/>
              </a:rPr>
              <a:t>Ntaub</a:t>
            </a:r>
            <a:r>
              <a:rPr lang="en-US" sz="1400" b="1" dirty="0">
                <a:solidFill>
                  <a:srgbClr val="1B1E3D"/>
                </a:solidFill>
                <a:latin typeface="Calibri" panose="020F0502020204030204" pitchFamily="34" charset="0"/>
                <a:ea typeface="Calibri"/>
                <a:cs typeface="Calibri" panose="020F0502020204030204" pitchFamily="34" charset="0"/>
                <a:sym typeface="Calibri"/>
              </a:rPr>
              <a:t> </a:t>
            </a:r>
            <a:r>
              <a:rPr lang="en-US" sz="1400" b="1" dirty="0" err="1">
                <a:solidFill>
                  <a:srgbClr val="1B1E3D"/>
                </a:solidFill>
                <a:latin typeface="Calibri" panose="020F0502020204030204" pitchFamily="34" charset="0"/>
                <a:ea typeface="Calibri"/>
                <a:cs typeface="Calibri" panose="020F0502020204030204" pitchFamily="34" charset="0"/>
                <a:sym typeface="Calibri"/>
              </a:rPr>
              <a:t>Ntawv</a:t>
            </a:r>
            <a:endParaRPr lang="en-US" dirty="0"/>
          </a:p>
        </p:txBody>
      </p:sp>
      <p:sp>
        <p:nvSpPr>
          <p:cNvPr id="15" name="TextBox 14">
            <a:extLst>
              <a:ext uri="{FF2B5EF4-FFF2-40B4-BE49-F238E27FC236}">
                <a16:creationId xmlns:a16="http://schemas.microsoft.com/office/drawing/2014/main" id="{12A67CC7-AD56-41F8-A67D-8CC7E37D3414}"/>
              </a:ext>
            </a:extLst>
          </p:cNvPr>
          <p:cNvSpPr txBox="1"/>
          <p:nvPr/>
        </p:nvSpPr>
        <p:spPr>
          <a:xfrm>
            <a:off x="6331544" y="2344702"/>
            <a:ext cx="1676684" cy="307777"/>
          </a:xfrm>
          <a:prstGeom prst="rect">
            <a:avLst/>
          </a:prstGeom>
          <a:noFill/>
        </p:spPr>
        <p:txBody>
          <a:bodyPr wrap="square">
            <a:spAutoFit/>
          </a:bodyPr>
          <a:lstStyle/>
          <a:p>
            <a:r>
              <a:rPr lang="en-US" b="1" dirty="0">
                <a:solidFill>
                  <a:srgbClr val="002060"/>
                </a:solidFill>
                <a:latin typeface="Calibri" panose="020F0502020204030204" pitchFamily="34" charset="0"/>
                <a:cs typeface="Calibri" panose="020F0502020204030204" pitchFamily="34" charset="0"/>
              </a:rPr>
              <a:t>Kev </a:t>
            </a:r>
            <a:r>
              <a:rPr lang="en-US" b="1" dirty="0" err="1">
                <a:solidFill>
                  <a:srgbClr val="002060"/>
                </a:solidFill>
                <a:latin typeface="Calibri" panose="020F0502020204030204" pitchFamily="34" charset="0"/>
                <a:cs typeface="Calibri" panose="020F0502020204030204" pitchFamily="34" charset="0"/>
              </a:rPr>
              <a:t>Paub</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Hais</a:t>
            </a:r>
            <a:endParaRPr lang="en-US" b="1"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body" idx="1"/>
          </p:nvPr>
        </p:nvSpPr>
        <p:spPr>
          <a:xfrm>
            <a:off x="295422" y="1704801"/>
            <a:ext cx="4759272" cy="2143499"/>
          </a:xfrm>
          <a:prstGeom prst="rect">
            <a:avLst/>
          </a:prstGeom>
          <a:noFill/>
          <a:ln>
            <a:noFill/>
          </a:ln>
        </p:spPr>
        <p:txBody>
          <a:bodyPr spcFirstLastPara="1" wrap="square" lIns="91425" tIns="91425" rIns="91425" bIns="91425" anchor="t" anchorCtr="0">
            <a:noAutofit/>
          </a:bodyPr>
          <a:lstStyle/>
          <a:p>
            <a:pPr marL="0" lvl="0" indent="0" rtl="0">
              <a:lnSpc>
                <a:spcPct val="80000"/>
              </a:lnSpc>
              <a:spcBef>
                <a:spcPts val="0"/>
              </a:spcBef>
              <a:spcAft>
                <a:spcPts val="0"/>
              </a:spcAft>
              <a:buSzPts val="1850"/>
              <a:buNone/>
            </a:pPr>
            <a:r>
              <a:rPr lang="en-US" dirty="0" err="1">
                <a:solidFill>
                  <a:srgbClr val="002060"/>
                </a:solidFill>
              </a:rPr>
              <a:t>Rov</a:t>
            </a:r>
            <a:r>
              <a:rPr lang="en-US" dirty="0">
                <a:solidFill>
                  <a:srgbClr val="002060"/>
                </a:solidFill>
              </a:rPr>
              <a:t> </a:t>
            </a:r>
            <a:r>
              <a:rPr lang="en-US" dirty="0" err="1">
                <a:solidFill>
                  <a:srgbClr val="002060"/>
                </a:solidFill>
              </a:rPr>
              <a:t>xav</a:t>
            </a:r>
            <a:r>
              <a:rPr lang="en-US" dirty="0">
                <a:solidFill>
                  <a:srgbClr val="002060"/>
                </a:solidFill>
              </a:rPr>
              <a:t> </a:t>
            </a:r>
            <a:r>
              <a:rPr lang="en-US" dirty="0" err="1">
                <a:solidFill>
                  <a:srgbClr val="002060"/>
                </a:solidFill>
              </a:rPr>
              <a:t>dua</a:t>
            </a:r>
            <a:r>
              <a:rPr lang="en-US" dirty="0">
                <a:solidFill>
                  <a:srgbClr val="002060"/>
                </a:solidFill>
              </a:rPr>
              <a:t> </a:t>
            </a:r>
            <a:r>
              <a:rPr lang="en-US" dirty="0" err="1">
                <a:solidFill>
                  <a:srgbClr val="002060"/>
                </a:solidFill>
              </a:rPr>
              <a:t>txoj</a:t>
            </a:r>
            <a:r>
              <a:rPr lang="en-US" dirty="0">
                <a:solidFill>
                  <a:srgbClr val="002060"/>
                </a:solidFill>
              </a:rPr>
              <a:t> </a:t>
            </a:r>
            <a:r>
              <a:rPr lang="en-US" dirty="0" err="1">
                <a:solidFill>
                  <a:srgbClr val="002060"/>
                </a:solidFill>
              </a:rPr>
              <a:t>kev</a:t>
            </a:r>
            <a:r>
              <a:rPr lang="en-US" dirty="0">
                <a:solidFill>
                  <a:srgbClr val="002060"/>
                </a:solidFill>
              </a:rPr>
              <a:t> </a:t>
            </a:r>
            <a:r>
              <a:rPr lang="en-US" dirty="0" err="1">
                <a:solidFill>
                  <a:srgbClr val="002060"/>
                </a:solidFill>
              </a:rPr>
              <a:t>koj</a:t>
            </a:r>
            <a:r>
              <a:rPr lang="en-US" dirty="0">
                <a:solidFill>
                  <a:srgbClr val="002060"/>
                </a:solidFill>
              </a:rPr>
              <a:t> </a:t>
            </a:r>
            <a:r>
              <a:rPr lang="en-US" dirty="0" err="1">
                <a:solidFill>
                  <a:srgbClr val="002060"/>
                </a:solidFill>
              </a:rPr>
              <a:t>twb</a:t>
            </a:r>
            <a:r>
              <a:rPr lang="en-US" dirty="0">
                <a:solidFill>
                  <a:srgbClr val="002060"/>
                </a:solidFill>
              </a:rPr>
              <a:t> </a:t>
            </a:r>
            <a:r>
              <a:rPr lang="en-US" dirty="0" err="1">
                <a:solidFill>
                  <a:srgbClr val="002060"/>
                </a:solidFill>
              </a:rPr>
              <a:t>kawm</a:t>
            </a:r>
            <a:r>
              <a:rPr lang="en-US" dirty="0">
                <a:solidFill>
                  <a:srgbClr val="002060"/>
                </a:solidFill>
              </a:rPr>
              <a:t> tag los </a:t>
            </a:r>
            <a:r>
              <a:rPr lang="en-US" dirty="0" err="1">
                <a:solidFill>
                  <a:srgbClr val="002060"/>
                </a:solidFill>
              </a:rPr>
              <a:t>lawm</a:t>
            </a:r>
            <a:r>
              <a:rPr lang="en-US" dirty="0">
                <a:solidFill>
                  <a:srgbClr val="002060"/>
                </a:solidFill>
              </a:rPr>
              <a:t> </a:t>
            </a:r>
            <a:r>
              <a:rPr lang="en-US" dirty="0" err="1">
                <a:solidFill>
                  <a:srgbClr val="002060"/>
                </a:solidFill>
              </a:rPr>
              <a:t>txog</a:t>
            </a:r>
            <a:r>
              <a:rPr lang="en-US" dirty="0">
                <a:solidFill>
                  <a:srgbClr val="002060"/>
                </a:solidFill>
              </a:rPr>
              <a:t> 5 </a:t>
            </a:r>
            <a:r>
              <a:rPr lang="en-US" dirty="0" err="1">
                <a:solidFill>
                  <a:srgbClr val="002060"/>
                </a:solidFill>
              </a:rPr>
              <a:t>ntu</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kev</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 – </a:t>
            </a:r>
            <a:r>
              <a:rPr lang="en-US" dirty="0" err="1">
                <a:solidFill>
                  <a:srgbClr val="002060"/>
                </a:solidFill>
              </a:rPr>
              <a:t>lus</a:t>
            </a:r>
            <a:r>
              <a:rPr lang="en-US" dirty="0">
                <a:solidFill>
                  <a:srgbClr val="002060"/>
                </a:solidFill>
              </a:rPr>
              <a:t> </a:t>
            </a:r>
            <a:r>
              <a:rPr lang="en-US" dirty="0" err="1">
                <a:solidFill>
                  <a:srgbClr val="002060"/>
                </a:solidFill>
              </a:rPr>
              <a:t>tham</a:t>
            </a:r>
            <a:r>
              <a:rPr lang="en-US" dirty="0">
                <a:solidFill>
                  <a:srgbClr val="002060"/>
                </a:solidFill>
              </a:rPr>
              <a:t> </a:t>
            </a:r>
            <a:r>
              <a:rPr lang="en-US" dirty="0" err="1">
                <a:solidFill>
                  <a:srgbClr val="002060"/>
                </a:solidFill>
              </a:rPr>
              <a:t>pem</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siv</a:t>
            </a:r>
            <a:r>
              <a:rPr lang="en-US" dirty="0">
                <a:solidFill>
                  <a:srgbClr val="002060"/>
                </a:solidFill>
              </a:rPr>
              <a:t> </a:t>
            </a:r>
            <a:r>
              <a:rPr lang="en-US" dirty="0" err="1">
                <a:solidFill>
                  <a:srgbClr val="002060"/>
                </a:solidFill>
              </a:rPr>
              <a:t>nyob</a:t>
            </a:r>
            <a:r>
              <a:rPr lang="en-US" dirty="0">
                <a:solidFill>
                  <a:srgbClr val="002060"/>
                </a:solidFill>
              </a:rPr>
              <a:t> </a:t>
            </a:r>
            <a:r>
              <a:rPr lang="en-US" dirty="0" err="1">
                <a:solidFill>
                  <a:srgbClr val="002060"/>
                </a:solidFill>
              </a:rPr>
              <a:t>hauv</a:t>
            </a:r>
            <a:r>
              <a:rPr lang="en-US" dirty="0">
                <a:solidFill>
                  <a:srgbClr val="002060"/>
                </a:solidFill>
              </a:rPr>
              <a:t> </a:t>
            </a:r>
            <a:r>
              <a:rPr lang="en-US" dirty="0" err="1">
                <a:solidFill>
                  <a:srgbClr val="002060"/>
                </a:solidFill>
              </a:rPr>
              <a:t>ntaub</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uas</a:t>
            </a:r>
            <a:r>
              <a:rPr lang="en-US" dirty="0">
                <a:solidFill>
                  <a:srgbClr val="002060"/>
                </a:solidFill>
              </a:rPr>
              <a:t> </a:t>
            </a: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yuav</a:t>
            </a:r>
            <a:r>
              <a:rPr lang="en-US" dirty="0">
                <a:solidFill>
                  <a:srgbClr val="002060"/>
                </a:solidFill>
              </a:rPr>
              <a:t> </a:t>
            </a:r>
            <a:r>
              <a:rPr lang="en-US" dirty="0" err="1">
                <a:solidFill>
                  <a:srgbClr val="002060"/>
                </a:solidFill>
              </a:rPr>
              <a:t>tsum</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thiaj</a:t>
            </a:r>
            <a:r>
              <a:rPr lang="en-US" dirty="0">
                <a:solidFill>
                  <a:srgbClr val="002060"/>
                </a:solidFill>
              </a:rPr>
              <a:t> </a:t>
            </a:r>
            <a:r>
              <a:rPr lang="en-US" dirty="0" err="1">
                <a:solidFill>
                  <a:srgbClr val="002060"/>
                </a:solidFill>
              </a:rPr>
              <a:t>hais</a:t>
            </a:r>
            <a:r>
              <a:rPr lang="en-US" dirty="0">
                <a:solidFill>
                  <a:srgbClr val="002060"/>
                </a:solidFill>
              </a:rPr>
              <a:t> tau </a:t>
            </a:r>
            <a:r>
              <a:rPr lang="en-US" dirty="0" err="1">
                <a:solidFill>
                  <a:srgbClr val="002060"/>
                </a:solidFill>
              </a:rPr>
              <a:t>hais</a:t>
            </a:r>
            <a:r>
              <a:rPr lang="en-US" dirty="0">
                <a:solidFill>
                  <a:srgbClr val="002060"/>
                </a:solidFill>
              </a:rPr>
              <a:t> </a:t>
            </a:r>
            <a:r>
              <a:rPr lang="en-US" dirty="0" err="1">
                <a:solidFill>
                  <a:srgbClr val="002060"/>
                </a:solidFill>
              </a:rPr>
              <a:t>tias</a:t>
            </a:r>
            <a:r>
              <a:rPr lang="en-US" dirty="0">
                <a:solidFill>
                  <a:srgbClr val="002060"/>
                </a:solidFill>
              </a:rPr>
              <a:t> </a:t>
            </a:r>
            <a:r>
              <a:rPr lang="en-US" dirty="0" err="1">
                <a:solidFill>
                  <a:srgbClr val="002060"/>
                </a:solidFill>
              </a:rPr>
              <a:t>nws</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tus</a:t>
            </a:r>
            <a:r>
              <a:rPr lang="en-US" dirty="0">
                <a:solidFill>
                  <a:srgbClr val="002060"/>
                </a:solidFill>
              </a:rPr>
              <a:t> </a:t>
            </a:r>
            <a:r>
              <a:rPr lang="en-US" dirty="0" err="1">
                <a:solidFill>
                  <a:srgbClr val="002060"/>
                </a:solidFill>
              </a:rPr>
              <a:t>neeg</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a:t>
            </a:r>
            <a:endParaRPr dirty="0">
              <a:solidFill>
                <a:srgbClr val="002060"/>
              </a:solidFill>
            </a:endParaRPr>
          </a:p>
        </p:txBody>
      </p:sp>
      <p:sp>
        <p:nvSpPr>
          <p:cNvPr id="218" name="Google Shape;218;p26"/>
          <p:cNvSpPr txBox="1">
            <a:spLocks noGrp="1"/>
          </p:cNvSpPr>
          <p:nvPr>
            <p:ph type="sldNum" idx="12"/>
          </p:nvPr>
        </p:nvSpPr>
        <p:spPr>
          <a:xfrm>
            <a:off x="8134650" y="4255083"/>
            <a:ext cx="5487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13</a:t>
            </a:fld>
            <a:endParaRPr dirty="0">
              <a:solidFill>
                <a:schemeClr val="bg1"/>
              </a:solidFill>
            </a:endParaRPr>
          </a:p>
        </p:txBody>
      </p:sp>
      <p:grpSp>
        <p:nvGrpSpPr>
          <p:cNvPr id="2" name="Group 1">
            <a:extLst>
              <a:ext uri="{FF2B5EF4-FFF2-40B4-BE49-F238E27FC236}">
                <a16:creationId xmlns:a16="http://schemas.microsoft.com/office/drawing/2014/main" id="{82E34F5A-8CA5-41C4-B1FB-2B36DC22F75D}"/>
              </a:ext>
            </a:extLst>
          </p:cNvPr>
          <p:cNvGrpSpPr/>
          <p:nvPr/>
        </p:nvGrpSpPr>
        <p:grpSpPr>
          <a:xfrm>
            <a:off x="762000" y="162837"/>
            <a:ext cx="1600200" cy="1132364"/>
            <a:chOff x="762000" y="162837"/>
            <a:chExt cx="1600200" cy="1132364"/>
          </a:xfrm>
        </p:grpSpPr>
        <p:pic>
          <p:nvPicPr>
            <p:cNvPr id="219" name="Google Shape;219;p26" descr="C:\Users\Maureen\AppData\Local\Microsoft\Windows\INetCache\IE\QMZ19K1V\6479325377_ba1fa998bc[1].jpg"/>
            <p:cNvPicPr preferRelativeResize="0"/>
            <p:nvPr/>
          </p:nvPicPr>
          <p:blipFill rotWithShape="1">
            <a:blip r:embed="rId3">
              <a:alphaModFix/>
            </a:blip>
            <a:srcRect b="26984"/>
            <a:stretch/>
          </p:blipFill>
          <p:spPr>
            <a:xfrm>
              <a:off x="762000" y="162837"/>
              <a:ext cx="1600200" cy="876300"/>
            </a:xfrm>
            <a:prstGeom prst="rect">
              <a:avLst/>
            </a:prstGeom>
            <a:noFill/>
            <a:ln w="9525" cap="flat" cmpd="sng">
              <a:solidFill>
                <a:schemeClr val="lt1"/>
              </a:solidFill>
              <a:prstDash val="solid"/>
              <a:round/>
              <a:headEnd type="none" w="sm" len="sm"/>
              <a:tailEnd type="none" w="sm" len="sm"/>
            </a:ln>
          </p:spPr>
        </p:pic>
        <p:sp>
          <p:nvSpPr>
            <p:cNvPr id="222" name="Google Shape;222;p26"/>
            <p:cNvSpPr txBox="1"/>
            <p:nvPr/>
          </p:nvSpPr>
          <p:spPr>
            <a:xfrm>
              <a:off x="990600" y="925869"/>
              <a:ext cx="13716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002060"/>
                  </a:solidFill>
                  <a:latin typeface="Baveuse" panose="02000700000000000000" pitchFamily="2" charset="0"/>
                  <a:ea typeface="Calibri"/>
                  <a:cs typeface="Calibri"/>
                  <a:sym typeface="Calibri"/>
                </a:rPr>
                <a:t>Sib </a:t>
              </a:r>
              <a:r>
                <a:rPr lang="en-US" sz="1600" dirty="0" err="1">
                  <a:solidFill>
                    <a:srgbClr val="002060"/>
                  </a:solidFill>
                  <a:latin typeface="Baveuse" panose="02000700000000000000" pitchFamily="2" charset="0"/>
                  <a:ea typeface="Calibri"/>
                  <a:cs typeface="Calibri"/>
                  <a:sym typeface="Calibri"/>
                </a:rPr>
                <a:t>Tham</a:t>
              </a:r>
              <a:endParaRPr sz="1600" dirty="0">
                <a:solidFill>
                  <a:srgbClr val="002060"/>
                </a:solidFill>
                <a:latin typeface="Baveuse" panose="02000700000000000000" pitchFamily="2" charset="0"/>
                <a:ea typeface="Calibri"/>
                <a:cs typeface="Calibri"/>
                <a:sym typeface="Calibri"/>
              </a:endParaRPr>
            </a:p>
          </p:txBody>
        </p:sp>
      </p:grpSp>
      <p:grpSp>
        <p:nvGrpSpPr>
          <p:cNvPr id="5" name="Group 4">
            <a:extLst>
              <a:ext uri="{FF2B5EF4-FFF2-40B4-BE49-F238E27FC236}">
                <a16:creationId xmlns:a16="http://schemas.microsoft.com/office/drawing/2014/main" id="{6F3C6893-0CD8-41AE-98CE-92A46EE011B9}"/>
              </a:ext>
            </a:extLst>
          </p:cNvPr>
          <p:cNvGrpSpPr/>
          <p:nvPr/>
        </p:nvGrpSpPr>
        <p:grpSpPr>
          <a:xfrm>
            <a:off x="5279777" y="1516952"/>
            <a:ext cx="2625398" cy="2661186"/>
            <a:chOff x="5279777" y="1516952"/>
            <a:chExt cx="2625398" cy="2661186"/>
          </a:xfrm>
        </p:grpSpPr>
        <p:pic>
          <p:nvPicPr>
            <p:cNvPr id="3" name="Picture 2">
              <a:extLst>
                <a:ext uri="{FF2B5EF4-FFF2-40B4-BE49-F238E27FC236}">
                  <a16:creationId xmlns:a16="http://schemas.microsoft.com/office/drawing/2014/main" id="{D6336281-8365-4B59-9790-DF27BFBB133E}"/>
                </a:ext>
              </a:extLst>
            </p:cNvPr>
            <p:cNvPicPr>
              <a:picLocks noChangeAspect="1"/>
            </p:cNvPicPr>
            <p:nvPr/>
          </p:nvPicPr>
          <p:blipFill>
            <a:blip r:embed="rId4"/>
            <a:stretch>
              <a:fillRect/>
            </a:stretch>
          </p:blipFill>
          <p:spPr>
            <a:xfrm>
              <a:off x="5279777" y="1516952"/>
              <a:ext cx="2625398" cy="2522441"/>
            </a:xfrm>
            <a:prstGeom prst="rect">
              <a:avLst/>
            </a:prstGeom>
          </p:spPr>
        </p:pic>
        <p:sp>
          <p:nvSpPr>
            <p:cNvPr id="4" name="TextBox 3">
              <a:extLst>
                <a:ext uri="{FF2B5EF4-FFF2-40B4-BE49-F238E27FC236}">
                  <a16:creationId xmlns:a16="http://schemas.microsoft.com/office/drawing/2014/main" id="{C312610C-2EA9-4D10-A803-BB1B511EF26F}"/>
                </a:ext>
              </a:extLst>
            </p:cNvPr>
            <p:cNvSpPr txBox="1"/>
            <p:nvPr/>
          </p:nvSpPr>
          <p:spPr>
            <a:xfrm>
              <a:off x="7082514" y="3947306"/>
              <a:ext cx="543739"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Pixabay</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0" name="Google Shape;230;p2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14</a:t>
            </a:fld>
            <a:endParaRPr dirty="0">
              <a:solidFill>
                <a:schemeClr val="bg1"/>
              </a:solidFill>
            </a:endParaRPr>
          </a:p>
        </p:txBody>
      </p:sp>
      <p:sp>
        <p:nvSpPr>
          <p:cNvPr id="229" name="Google Shape;229;p27"/>
          <p:cNvSpPr txBox="1">
            <a:spLocks noGrp="1"/>
          </p:cNvSpPr>
          <p:nvPr>
            <p:ph type="body" idx="4294967295"/>
          </p:nvPr>
        </p:nvSpPr>
        <p:spPr>
          <a:xfrm>
            <a:off x="1626366" y="2983567"/>
            <a:ext cx="6986016" cy="619125"/>
          </a:xfrm>
          <a:prstGeom prst="rect">
            <a:avLst/>
          </a:prstGeom>
          <a:noFill/>
          <a:ln>
            <a:noFill/>
          </a:ln>
        </p:spPr>
        <p:txBody>
          <a:bodyPr spcFirstLastPara="1" wrap="square" lIns="91425" tIns="91425" rIns="91425" bIns="91425" anchor="t" anchorCtr="0">
            <a:noAutofit/>
          </a:bodyPr>
          <a:lstStyle/>
          <a:p>
            <a:pPr marL="68580" lvl="0" indent="-68580" algn="l" rtl="0">
              <a:lnSpc>
                <a:spcPct val="90000"/>
              </a:lnSpc>
              <a:spcBef>
                <a:spcPts val="0"/>
              </a:spcBef>
              <a:spcAft>
                <a:spcPts val="0"/>
              </a:spcAft>
              <a:buSzPts val="2400"/>
              <a:buNone/>
            </a:pPr>
            <a:r>
              <a:rPr lang="en-US" sz="2400" b="1" dirty="0">
                <a:solidFill>
                  <a:srgbClr val="002060"/>
                </a:solidFill>
              </a:rPr>
              <a:t>Biliteracy </a:t>
            </a:r>
            <a:r>
              <a:rPr lang="en-US" sz="2400" dirty="0">
                <a:solidFill>
                  <a:srgbClr val="002060"/>
                </a:solidFill>
              </a:rPr>
              <a:t>= </a:t>
            </a:r>
            <a:r>
              <a:rPr lang="en-US" sz="2400" dirty="0" err="1">
                <a:solidFill>
                  <a:srgbClr val="002060"/>
                </a:solidFill>
              </a:rPr>
              <a:t>paub</a:t>
            </a:r>
            <a:r>
              <a:rPr lang="en-US" sz="2400" dirty="0">
                <a:solidFill>
                  <a:srgbClr val="002060"/>
                </a:solidFill>
              </a:rPr>
              <a:t> </a:t>
            </a:r>
            <a:r>
              <a:rPr lang="en-US" sz="2400" dirty="0" err="1">
                <a:solidFill>
                  <a:srgbClr val="002060"/>
                </a:solidFill>
              </a:rPr>
              <a:t>sau</a:t>
            </a:r>
            <a:r>
              <a:rPr lang="en-US" sz="2400" dirty="0">
                <a:solidFill>
                  <a:srgbClr val="002060"/>
                </a:solidFill>
              </a:rPr>
              <a:t> </a:t>
            </a:r>
            <a:r>
              <a:rPr lang="en-US" sz="2400" dirty="0" err="1">
                <a:solidFill>
                  <a:srgbClr val="002060"/>
                </a:solidFill>
              </a:rPr>
              <a:t>thiab</a:t>
            </a:r>
            <a:r>
              <a:rPr lang="en-US" sz="2400" dirty="0">
                <a:solidFill>
                  <a:srgbClr val="002060"/>
                </a:solidFill>
              </a:rPr>
              <a:t> </a:t>
            </a:r>
            <a:r>
              <a:rPr lang="en-US" sz="2400" dirty="0" err="1">
                <a:solidFill>
                  <a:srgbClr val="002060"/>
                </a:solidFill>
              </a:rPr>
              <a:t>nyeem</a:t>
            </a:r>
            <a:r>
              <a:rPr lang="en-US" sz="2400" dirty="0">
                <a:solidFill>
                  <a:srgbClr val="002060"/>
                </a:solidFill>
              </a:rPr>
              <a:t> </a:t>
            </a:r>
            <a:r>
              <a:rPr lang="en-US" sz="2400" dirty="0" err="1">
                <a:solidFill>
                  <a:srgbClr val="002060"/>
                </a:solidFill>
              </a:rPr>
              <a:t>ob</a:t>
            </a:r>
            <a:r>
              <a:rPr lang="en-US" sz="2400" dirty="0">
                <a:solidFill>
                  <a:srgbClr val="002060"/>
                </a:solidFill>
              </a:rPr>
              <a:t> </a:t>
            </a:r>
            <a:r>
              <a:rPr lang="en-US" sz="2400" dirty="0" err="1">
                <a:solidFill>
                  <a:srgbClr val="002060"/>
                </a:solidFill>
              </a:rPr>
              <a:t>hom</a:t>
            </a:r>
            <a:r>
              <a:rPr lang="en-US" sz="2400" dirty="0">
                <a:solidFill>
                  <a:srgbClr val="002060"/>
                </a:solidFill>
              </a:rPr>
              <a:t> </a:t>
            </a:r>
            <a:r>
              <a:rPr lang="en-US" sz="2400" dirty="0" err="1">
                <a:solidFill>
                  <a:srgbClr val="002060"/>
                </a:solidFill>
              </a:rPr>
              <a:t>lus</a:t>
            </a:r>
            <a:r>
              <a:rPr lang="en-US" sz="2400" dirty="0">
                <a:solidFill>
                  <a:srgbClr val="002060"/>
                </a:solidFill>
              </a:rPr>
              <a:t>. </a:t>
            </a:r>
            <a:endParaRPr dirty="0"/>
          </a:p>
          <a:p>
            <a:pPr marL="68580" lvl="0" indent="0" algn="l" rtl="0">
              <a:lnSpc>
                <a:spcPct val="90000"/>
              </a:lnSpc>
              <a:spcBef>
                <a:spcPts val="150"/>
              </a:spcBef>
              <a:spcAft>
                <a:spcPts val="0"/>
              </a:spcAft>
              <a:buSzPts val="1500"/>
              <a:buNone/>
            </a:pPr>
            <a:endParaRPr dirty="0">
              <a:solidFill>
                <a:srgbClr val="002060"/>
              </a:solidFill>
            </a:endParaRPr>
          </a:p>
        </p:txBody>
      </p:sp>
      <p:sp>
        <p:nvSpPr>
          <p:cNvPr id="231" name="Google Shape;231;p27" descr="Image result for bilingual spanish books"/>
          <p:cNvSpPr/>
          <p:nvPr/>
        </p:nvSpPr>
        <p:spPr>
          <a:xfrm>
            <a:off x="155575" y="-1790700"/>
            <a:ext cx="4419600" cy="3743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27" descr="Image result for bilingual spanish books"/>
          <p:cNvSpPr/>
          <p:nvPr/>
        </p:nvSpPr>
        <p:spPr>
          <a:xfrm>
            <a:off x="307975" y="-1638300"/>
            <a:ext cx="4419600" cy="3743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27" descr="Image result for bilingual spanish books"/>
          <p:cNvSpPr/>
          <p:nvPr/>
        </p:nvSpPr>
        <p:spPr>
          <a:xfrm>
            <a:off x="460375" y="-1485900"/>
            <a:ext cx="4419600" cy="3743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4" name="Google Shape;234;p27" descr="Image result for kids reading in hmong"/>
          <p:cNvPicPr preferRelativeResize="0"/>
          <p:nvPr/>
        </p:nvPicPr>
        <p:blipFill rotWithShape="1">
          <a:blip r:embed="rId3">
            <a:alphaModFix/>
          </a:blip>
          <a:srcRect/>
          <a:stretch/>
        </p:blipFill>
        <p:spPr>
          <a:xfrm>
            <a:off x="1626366" y="1533525"/>
            <a:ext cx="1478017" cy="1143000"/>
          </a:xfrm>
          <a:prstGeom prst="rect">
            <a:avLst/>
          </a:prstGeom>
          <a:noFill/>
          <a:ln>
            <a:noFill/>
          </a:ln>
        </p:spPr>
      </p:pic>
      <p:pic>
        <p:nvPicPr>
          <p:cNvPr id="235" name="Google Shape;235;p27" descr="Image result for english-hmong bilingual editions"/>
          <p:cNvPicPr preferRelativeResize="0"/>
          <p:nvPr/>
        </p:nvPicPr>
        <p:blipFill rotWithShape="1">
          <a:blip r:embed="rId4">
            <a:alphaModFix/>
          </a:blip>
          <a:srcRect/>
          <a:stretch/>
        </p:blipFill>
        <p:spPr>
          <a:xfrm>
            <a:off x="6050470" y="1527175"/>
            <a:ext cx="1204341" cy="1204341"/>
          </a:xfrm>
          <a:prstGeom prst="rect">
            <a:avLst/>
          </a:prstGeom>
          <a:noFill/>
          <a:ln>
            <a:noFill/>
          </a:ln>
        </p:spPr>
      </p:pic>
      <p:pic>
        <p:nvPicPr>
          <p:cNvPr id="236" name="Google Shape;236;p27" descr="Image result for english-hmong bilingual editions"/>
          <p:cNvPicPr preferRelativeResize="0"/>
          <p:nvPr/>
        </p:nvPicPr>
        <p:blipFill rotWithShape="1">
          <a:blip r:embed="rId5">
            <a:alphaModFix/>
          </a:blip>
          <a:srcRect l="20899" r="22664" b="10766"/>
          <a:stretch/>
        </p:blipFill>
        <p:spPr>
          <a:xfrm>
            <a:off x="3788852" y="1501775"/>
            <a:ext cx="1572646" cy="1303572"/>
          </a:xfrm>
          <a:prstGeom prst="rect">
            <a:avLst/>
          </a:prstGeom>
          <a:noFill/>
          <a:ln>
            <a:noFill/>
          </a:ln>
        </p:spPr>
      </p:pic>
      <p:sp>
        <p:nvSpPr>
          <p:cNvPr id="238" name="Google Shape;238;p27" descr="Image result for spanish-english children's books"/>
          <p:cNvSpPr/>
          <p:nvPr/>
        </p:nvSpPr>
        <p:spPr>
          <a:xfrm>
            <a:off x="307975" y="-1638300"/>
            <a:ext cx="3695700" cy="3743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673CC62-2E7C-4065-B36E-EEA39C03C874}"/>
              </a:ext>
            </a:extLst>
          </p:cNvPr>
          <p:cNvSpPr txBox="1"/>
          <p:nvPr/>
        </p:nvSpPr>
        <p:spPr>
          <a:xfrm>
            <a:off x="698500" y="393700"/>
            <a:ext cx="7675499"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Sau Ob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Yog</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 Cas?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8"/>
          <p:cNvPicPr preferRelativeResize="0"/>
          <p:nvPr/>
        </p:nvPicPr>
        <p:blipFill rotWithShape="1">
          <a:blip r:embed="rId3">
            <a:alphaModFix/>
          </a:blip>
          <a:srcRect b="14187"/>
          <a:stretch/>
        </p:blipFill>
        <p:spPr>
          <a:xfrm>
            <a:off x="1905000" y="1504950"/>
            <a:ext cx="5334000" cy="3200400"/>
          </a:xfrm>
          <a:prstGeom prst="rect">
            <a:avLst/>
          </a:prstGeom>
          <a:noFill/>
          <a:ln>
            <a:noFill/>
          </a:ln>
        </p:spPr>
      </p:pic>
      <p:sp>
        <p:nvSpPr>
          <p:cNvPr id="244" name="Google Shape;244;p28"/>
          <p:cNvSpPr txBox="1"/>
          <p:nvPr/>
        </p:nvSpPr>
        <p:spPr>
          <a:xfrm>
            <a:off x="3453040" y="2719838"/>
            <a:ext cx="782109" cy="342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2060"/>
              </a:buClr>
              <a:buSzPts val="2000"/>
              <a:buFont typeface="Calibri"/>
              <a:buNone/>
            </a:pPr>
            <a:r>
              <a:rPr lang="en-US" sz="2000" b="1" dirty="0" err="1">
                <a:solidFill>
                  <a:srgbClr val="002060"/>
                </a:solidFill>
                <a:latin typeface="Calibri"/>
                <a:ea typeface="Calibri"/>
                <a:cs typeface="Calibri"/>
                <a:sym typeface="Calibri"/>
              </a:rPr>
              <a:t>nyuj</a:t>
            </a:r>
            <a:endParaRPr dirty="0"/>
          </a:p>
        </p:txBody>
      </p:sp>
      <p:sp>
        <p:nvSpPr>
          <p:cNvPr id="245" name="Google Shape;245;p28"/>
          <p:cNvSpPr txBox="1"/>
          <p:nvPr/>
        </p:nvSpPr>
        <p:spPr>
          <a:xfrm>
            <a:off x="5079629" y="2726799"/>
            <a:ext cx="667156" cy="342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2060"/>
              </a:buClr>
              <a:buSzPts val="2000"/>
              <a:buFont typeface="Calibri"/>
              <a:buNone/>
            </a:pPr>
            <a:r>
              <a:rPr lang="en-US" sz="2000" b="1">
                <a:solidFill>
                  <a:srgbClr val="002060"/>
                </a:solidFill>
                <a:latin typeface="Calibri"/>
                <a:ea typeface="Calibri"/>
                <a:cs typeface="Calibri"/>
                <a:sym typeface="Calibri"/>
              </a:rPr>
              <a:t>cow</a:t>
            </a:r>
            <a:endParaRPr/>
          </a:p>
        </p:txBody>
      </p:sp>
      <p:pic>
        <p:nvPicPr>
          <p:cNvPr id="246" name="Google Shape;246;p28"/>
          <p:cNvPicPr preferRelativeResize="0"/>
          <p:nvPr/>
        </p:nvPicPr>
        <p:blipFill rotWithShape="1">
          <a:blip r:embed="rId4">
            <a:alphaModFix/>
          </a:blip>
          <a:srcRect/>
          <a:stretch/>
        </p:blipFill>
        <p:spPr>
          <a:xfrm>
            <a:off x="4152448" y="3543697"/>
            <a:ext cx="839104" cy="546191"/>
          </a:xfrm>
          <a:prstGeom prst="rect">
            <a:avLst/>
          </a:prstGeom>
          <a:noFill/>
          <a:ln>
            <a:noFill/>
          </a:ln>
        </p:spPr>
      </p:pic>
      <p:sp>
        <p:nvSpPr>
          <p:cNvPr id="247" name="Google Shape;247;p28"/>
          <p:cNvSpPr txBox="1"/>
          <p:nvPr/>
        </p:nvSpPr>
        <p:spPr>
          <a:xfrm>
            <a:off x="304800" y="4781550"/>
            <a:ext cx="125066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F3F3F"/>
                </a:solidFill>
                <a:latin typeface="Calibri"/>
                <a:ea typeface="Calibri"/>
                <a:cs typeface="Calibri"/>
                <a:sym typeface="Calibri"/>
              </a:rPr>
              <a:t>(Cummins, 1980)</a:t>
            </a:r>
            <a:endParaRPr/>
          </a:p>
        </p:txBody>
      </p:sp>
      <p:sp>
        <p:nvSpPr>
          <p:cNvPr id="249" name="Google Shape;249;p2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15</a:t>
            </a:fld>
            <a:endParaRPr dirty="0">
              <a:solidFill>
                <a:schemeClr val="bg1"/>
              </a:solidFill>
            </a:endParaRPr>
          </a:p>
        </p:txBody>
      </p:sp>
      <p:sp>
        <p:nvSpPr>
          <p:cNvPr id="251" name="Google Shape;251;p28"/>
          <p:cNvSpPr/>
          <p:nvPr/>
        </p:nvSpPr>
        <p:spPr>
          <a:xfrm>
            <a:off x="930131" y="1558873"/>
            <a:ext cx="7756669"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002060"/>
                </a:solidFill>
                <a:latin typeface="Calibri"/>
                <a:ea typeface="Calibri"/>
                <a:cs typeface="Calibri"/>
                <a:sym typeface="Calibri"/>
              </a:rPr>
              <a:t>Ob Sab </a:t>
            </a:r>
            <a:r>
              <a:rPr lang="en-US" sz="2400" b="1" dirty="0" err="1">
                <a:solidFill>
                  <a:srgbClr val="002060"/>
                </a:solidFill>
                <a:latin typeface="Calibri"/>
                <a:ea typeface="Calibri"/>
                <a:cs typeface="Calibri"/>
                <a:sym typeface="Calibri"/>
              </a:rPr>
              <a:t>Ntawm</a:t>
            </a:r>
            <a:r>
              <a:rPr lang="en-US" sz="2400" b="1" dirty="0">
                <a:solidFill>
                  <a:srgbClr val="002060"/>
                </a:solidFill>
                <a:latin typeface="Calibri"/>
                <a:ea typeface="Calibri"/>
                <a:cs typeface="Calibri"/>
                <a:sym typeface="Calibri"/>
              </a:rPr>
              <a:t> </a:t>
            </a:r>
            <a:r>
              <a:rPr lang="en-US" sz="2400" b="1" dirty="0" err="1">
                <a:solidFill>
                  <a:srgbClr val="002060"/>
                </a:solidFill>
                <a:latin typeface="Calibri"/>
                <a:ea typeface="Calibri"/>
                <a:cs typeface="Calibri"/>
                <a:sym typeface="Calibri"/>
              </a:rPr>
              <a:t>Thooj</a:t>
            </a:r>
            <a:r>
              <a:rPr lang="en-US" sz="2400" b="1" dirty="0">
                <a:solidFill>
                  <a:srgbClr val="002060"/>
                </a:solidFill>
                <a:latin typeface="Calibri"/>
                <a:ea typeface="Calibri"/>
                <a:cs typeface="Calibri"/>
                <a:sym typeface="Calibri"/>
              </a:rPr>
              <a:t> </a:t>
            </a:r>
            <a:r>
              <a:rPr lang="en-US" sz="2400" b="1" dirty="0" err="1">
                <a:solidFill>
                  <a:srgbClr val="002060"/>
                </a:solidFill>
                <a:latin typeface="Calibri"/>
                <a:ea typeface="Calibri"/>
                <a:cs typeface="Calibri"/>
                <a:sym typeface="Calibri"/>
              </a:rPr>
              <a:t>Daus</a:t>
            </a:r>
            <a:r>
              <a:rPr lang="en-US" sz="2400" b="1" dirty="0">
                <a:solidFill>
                  <a:srgbClr val="002060"/>
                </a:solidFill>
                <a:latin typeface="Calibri"/>
                <a:ea typeface="Calibri"/>
                <a:cs typeface="Calibri"/>
                <a:sym typeface="Calibri"/>
              </a:rPr>
              <a:t> </a:t>
            </a:r>
            <a:r>
              <a:rPr lang="en-US" sz="2400" b="1" dirty="0" err="1">
                <a:solidFill>
                  <a:srgbClr val="002060"/>
                </a:solidFill>
                <a:latin typeface="Calibri"/>
                <a:ea typeface="Calibri"/>
                <a:cs typeface="Calibri"/>
                <a:sym typeface="Calibri"/>
              </a:rPr>
              <a:t>Ntab</a:t>
            </a:r>
            <a:r>
              <a:rPr lang="en-US" sz="2400" b="1" dirty="0">
                <a:solidFill>
                  <a:srgbClr val="002060"/>
                </a:solidFill>
                <a:latin typeface="Calibri"/>
                <a:ea typeface="Calibri"/>
                <a:cs typeface="Calibri"/>
                <a:sym typeface="Calibri"/>
              </a:rPr>
              <a:t> Kev </a:t>
            </a:r>
            <a:r>
              <a:rPr lang="en-US" sz="2400" b="1" dirty="0" err="1">
                <a:solidFill>
                  <a:srgbClr val="002060"/>
                </a:solidFill>
                <a:latin typeface="Calibri"/>
                <a:ea typeface="Calibri"/>
                <a:cs typeface="Calibri"/>
                <a:sym typeface="Calibri"/>
              </a:rPr>
              <a:t>Kawm</a:t>
            </a:r>
            <a:r>
              <a:rPr lang="en-US" sz="2400" b="1" dirty="0">
                <a:solidFill>
                  <a:srgbClr val="002060"/>
                </a:solidFill>
                <a:latin typeface="Calibri"/>
                <a:ea typeface="Calibri"/>
                <a:cs typeface="Calibri"/>
                <a:sym typeface="Calibri"/>
              </a:rPr>
              <a:t> Ob </a:t>
            </a:r>
            <a:r>
              <a:rPr lang="en-US" sz="2400" b="1" dirty="0" err="1">
                <a:solidFill>
                  <a:srgbClr val="002060"/>
                </a:solidFill>
                <a:latin typeface="Calibri"/>
                <a:ea typeface="Calibri"/>
                <a:cs typeface="Calibri"/>
                <a:sym typeface="Calibri"/>
              </a:rPr>
              <a:t>Hom</a:t>
            </a:r>
            <a:r>
              <a:rPr lang="en-US" sz="2400" b="1" dirty="0">
                <a:solidFill>
                  <a:srgbClr val="002060"/>
                </a:solidFill>
                <a:latin typeface="Calibri"/>
                <a:ea typeface="Calibri"/>
                <a:cs typeface="Calibri"/>
                <a:sym typeface="Calibri"/>
              </a:rPr>
              <a:t> </a:t>
            </a:r>
            <a:r>
              <a:rPr lang="en-US" sz="2400" b="1" dirty="0" err="1">
                <a:solidFill>
                  <a:srgbClr val="002060"/>
                </a:solidFill>
                <a:latin typeface="Calibri"/>
                <a:ea typeface="Calibri"/>
                <a:cs typeface="Calibri"/>
                <a:sym typeface="Calibri"/>
              </a:rPr>
              <a:t>Lus</a:t>
            </a:r>
            <a:endParaRPr sz="2400" b="1" dirty="0">
              <a:solidFill>
                <a:srgbClr val="002060"/>
              </a:solidFill>
              <a:latin typeface="Calibri"/>
              <a:ea typeface="Calibri"/>
              <a:cs typeface="Calibri"/>
              <a:sym typeface="Calibri"/>
            </a:endParaRPr>
          </a:p>
        </p:txBody>
      </p:sp>
      <p:sp>
        <p:nvSpPr>
          <p:cNvPr id="252" name="Google Shape;252;p28"/>
          <p:cNvSpPr txBox="1"/>
          <p:nvPr/>
        </p:nvSpPr>
        <p:spPr>
          <a:xfrm>
            <a:off x="5800777" y="2268437"/>
            <a:ext cx="1339815" cy="53340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28"/>
          <p:cNvSpPr/>
          <p:nvPr/>
        </p:nvSpPr>
        <p:spPr>
          <a:xfrm>
            <a:off x="5871995" y="2175648"/>
            <a:ext cx="1241795" cy="722151"/>
          </a:xfrm>
          <a:prstGeom prst="rect">
            <a:avLst/>
          </a:prstGeom>
          <a:noFill/>
          <a:ln w="158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002060"/>
                </a:solidFill>
                <a:latin typeface="Calibri"/>
                <a:ea typeface="Calibri"/>
                <a:cs typeface="Calibri"/>
                <a:sym typeface="Calibri"/>
              </a:rPr>
              <a:t>Sab </a:t>
            </a:r>
            <a:r>
              <a:rPr lang="en-US" sz="1800" dirty="0" err="1">
                <a:solidFill>
                  <a:srgbClr val="002060"/>
                </a:solidFill>
                <a:latin typeface="Calibri"/>
                <a:ea typeface="Calibri"/>
                <a:cs typeface="Calibri"/>
                <a:sym typeface="Calibri"/>
              </a:rPr>
              <a:t>paub</a:t>
            </a:r>
            <a:r>
              <a:rPr lang="en-US" sz="1800" dirty="0">
                <a:solidFill>
                  <a:srgbClr val="002060"/>
                </a:solidFill>
                <a:latin typeface="Calibri"/>
                <a:ea typeface="Calibri"/>
                <a:cs typeface="Calibri"/>
                <a:sym typeface="Calibri"/>
              </a:rPr>
              <a:t> </a:t>
            </a:r>
            <a:r>
              <a:rPr lang="en-US" sz="1800" dirty="0" err="1">
                <a:solidFill>
                  <a:srgbClr val="002060"/>
                </a:solidFill>
                <a:latin typeface="Calibri"/>
                <a:ea typeface="Calibri"/>
                <a:cs typeface="Calibri"/>
                <a:sym typeface="Calibri"/>
              </a:rPr>
              <a:t>txog</a:t>
            </a:r>
            <a:r>
              <a:rPr lang="en-US" sz="1800" dirty="0">
                <a:solidFill>
                  <a:srgbClr val="002060"/>
                </a:solidFill>
                <a:latin typeface="Calibri"/>
                <a:ea typeface="Calibri"/>
                <a:cs typeface="Calibri"/>
                <a:sym typeface="Calibri"/>
              </a:rPr>
              <a:t> yam </a:t>
            </a:r>
            <a:r>
              <a:rPr lang="en-US" sz="1800" dirty="0" err="1">
                <a:solidFill>
                  <a:srgbClr val="002060"/>
                </a:solidFill>
                <a:latin typeface="Calibri"/>
                <a:ea typeface="Calibri"/>
                <a:cs typeface="Calibri"/>
                <a:sym typeface="Calibri"/>
              </a:rPr>
              <a:t>lus</a:t>
            </a:r>
            <a:r>
              <a:rPr lang="en-US" sz="1800" dirty="0">
                <a:solidFill>
                  <a:srgbClr val="002060"/>
                </a:solidFill>
                <a:latin typeface="Calibri"/>
                <a:ea typeface="Calibri"/>
                <a:cs typeface="Calibri"/>
                <a:sym typeface="Calibri"/>
              </a:rPr>
              <a:t>  2</a:t>
            </a:r>
            <a:endParaRPr dirty="0">
              <a:solidFill>
                <a:srgbClr val="002060"/>
              </a:solidFill>
            </a:endParaRPr>
          </a:p>
        </p:txBody>
      </p:sp>
      <p:sp>
        <p:nvSpPr>
          <p:cNvPr id="254" name="Google Shape;254;p28"/>
          <p:cNvSpPr txBox="1"/>
          <p:nvPr/>
        </p:nvSpPr>
        <p:spPr>
          <a:xfrm>
            <a:off x="2126830" y="2045553"/>
            <a:ext cx="1241795" cy="8309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2060"/>
                </a:solidFill>
                <a:latin typeface="Calibri"/>
                <a:ea typeface="Calibri"/>
                <a:cs typeface="Calibri"/>
                <a:sym typeface="Calibri"/>
              </a:rPr>
              <a:t>Sab </a:t>
            </a:r>
            <a:r>
              <a:rPr lang="en-US" sz="1800" dirty="0" err="1">
                <a:solidFill>
                  <a:srgbClr val="002060"/>
                </a:solidFill>
                <a:latin typeface="Calibri"/>
                <a:ea typeface="Calibri"/>
                <a:cs typeface="Calibri"/>
                <a:sym typeface="Calibri"/>
              </a:rPr>
              <a:t>paub</a:t>
            </a:r>
            <a:r>
              <a:rPr lang="en-US" sz="1800" dirty="0">
                <a:solidFill>
                  <a:srgbClr val="002060"/>
                </a:solidFill>
                <a:latin typeface="Calibri"/>
                <a:ea typeface="Calibri"/>
                <a:cs typeface="Calibri"/>
                <a:sym typeface="Calibri"/>
              </a:rPr>
              <a:t> </a:t>
            </a:r>
            <a:r>
              <a:rPr lang="en-US" sz="1800" dirty="0" err="1">
                <a:solidFill>
                  <a:srgbClr val="002060"/>
                </a:solidFill>
                <a:latin typeface="Calibri"/>
                <a:ea typeface="Calibri"/>
                <a:cs typeface="Calibri"/>
                <a:sym typeface="Calibri"/>
              </a:rPr>
              <a:t>txog</a:t>
            </a:r>
            <a:r>
              <a:rPr lang="en-US" sz="1800" dirty="0">
                <a:solidFill>
                  <a:srgbClr val="002060"/>
                </a:solidFill>
                <a:latin typeface="Calibri"/>
                <a:ea typeface="Calibri"/>
                <a:cs typeface="Calibri"/>
                <a:sym typeface="Calibri"/>
              </a:rPr>
              <a:t> yam </a:t>
            </a:r>
            <a:r>
              <a:rPr lang="en-US" sz="1800" dirty="0" err="1">
                <a:solidFill>
                  <a:srgbClr val="002060"/>
                </a:solidFill>
                <a:latin typeface="Calibri"/>
                <a:ea typeface="Calibri"/>
                <a:cs typeface="Calibri"/>
                <a:sym typeface="Calibri"/>
              </a:rPr>
              <a:t>lus</a:t>
            </a:r>
            <a:r>
              <a:rPr lang="en-US" sz="1800" dirty="0">
                <a:solidFill>
                  <a:srgbClr val="002060"/>
                </a:solidFill>
                <a:latin typeface="Calibri"/>
                <a:ea typeface="Calibri"/>
                <a:cs typeface="Calibri"/>
                <a:sym typeface="Calibri"/>
              </a:rPr>
              <a:t> 1</a:t>
            </a:r>
            <a:endParaRPr sz="1800" dirty="0">
              <a:solidFill>
                <a:srgbClr val="002060"/>
              </a:solidFill>
            </a:endParaRPr>
          </a:p>
        </p:txBody>
      </p:sp>
      <p:sp>
        <p:nvSpPr>
          <p:cNvPr id="255" name="Google Shape;255;p28"/>
          <p:cNvSpPr txBox="1"/>
          <p:nvPr/>
        </p:nvSpPr>
        <p:spPr>
          <a:xfrm>
            <a:off x="3550838" y="4096849"/>
            <a:ext cx="2195947" cy="67070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err="1">
                <a:solidFill>
                  <a:srgbClr val="002060"/>
                </a:solidFill>
                <a:latin typeface="Calibri"/>
                <a:ea typeface="Calibri"/>
                <a:cs typeface="Calibri"/>
                <a:sym typeface="Calibri"/>
              </a:rPr>
              <a:t>Qhov</a:t>
            </a:r>
            <a:r>
              <a:rPr lang="en-US" sz="1800" dirty="0">
                <a:solidFill>
                  <a:srgbClr val="002060"/>
                </a:solidFill>
                <a:latin typeface="Calibri"/>
                <a:ea typeface="Calibri"/>
                <a:cs typeface="Calibri"/>
                <a:sym typeface="Calibri"/>
              </a:rPr>
              <a:t> zoo </a:t>
            </a:r>
            <a:r>
              <a:rPr lang="en-US" sz="1800" dirty="0" err="1">
                <a:solidFill>
                  <a:srgbClr val="002060"/>
                </a:solidFill>
                <a:latin typeface="Calibri"/>
                <a:ea typeface="Calibri"/>
                <a:cs typeface="Calibri"/>
                <a:sym typeface="Calibri"/>
              </a:rPr>
              <a:t>ib</a:t>
            </a:r>
            <a:r>
              <a:rPr lang="en-US" sz="1800" dirty="0">
                <a:solidFill>
                  <a:srgbClr val="002060"/>
                </a:solidFill>
                <a:latin typeface="Calibri"/>
                <a:ea typeface="Calibri"/>
                <a:cs typeface="Calibri"/>
                <a:sym typeface="Calibri"/>
              </a:rPr>
              <a:t> yam </a:t>
            </a:r>
            <a:r>
              <a:rPr lang="en-US" sz="1800" dirty="0" err="1">
                <a:solidFill>
                  <a:srgbClr val="002060"/>
                </a:solidFill>
                <a:latin typeface="Calibri"/>
                <a:ea typeface="Calibri"/>
                <a:cs typeface="Calibri"/>
                <a:sym typeface="Calibri"/>
              </a:rPr>
              <a:t>ntawm</a:t>
            </a:r>
            <a:r>
              <a:rPr lang="en-US" sz="1800" dirty="0">
                <a:solidFill>
                  <a:srgbClr val="002060"/>
                </a:solidFill>
                <a:latin typeface="Calibri"/>
                <a:ea typeface="Calibri"/>
                <a:cs typeface="Calibri"/>
                <a:sym typeface="Calibri"/>
              </a:rPr>
              <a:t> </a:t>
            </a:r>
            <a:r>
              <a:rPr lang="en-US" sz="1800" dirty="0" err="1">
                <a:solidFill>
                  <a:srgbClr val="002060"/>
                </a:solidFill>
                <a:latin typeface="Calibri"/>
                <a:ea typeface="Calibri"/>
                <a:cs typeface="Calibri"/>
                <a:sym typeface="Calibri"/>
              </a:rPr>
              <a:t>cov</a:t>
            </a:r>
            <a:r>
              <a:rPr lang="en-US" sz="1800" dirty="0">
                <a:solidFill>
                  <a:srgbClr val="002060"/>
                </a:solidFill>
                <a:latin typeface="Calibri"/>
                <a:ea typeface="Calibri"/>
                <a:cs typeface="Calibri"/>
                <a:sym typeface="Calibri"/>
              </a:rPr>
              <a:t> </a:t>
            </a:r>
            <a:r>
              <a:rPr lang="en-US" sz="1800" dirty="0" err="1">
                <a:solidFill>
                  <a:srgbClr val="002060"/>
                </a:solidFill>
                <a:latin typeface="Calibri"/>
                <a:ea typeface="Calibri"/>
                <a:cs typeface="Calibri"/>
                <a:sym typeface="Calibri"/>
              </a:rPr>
              <a:t>lus</a:t>
            </a:r>
            <a:endParaRPr sz="1800" dirty="0">
              <a:solidFill>
                <a:srgbClr val="002060"/>
              </a:solidFill>
              <a:latin typeface="Calibri"/>
              <a:ea typeface="Calibri"/>
              <a:cs typeface="Calibri"/>
              <a:sym typeface="Calibri"/>
            </a:endParaRPr>
          </a:p>
        </p:txBody>
      </p:sp>
      <p:sp>
        <p:nvSpPr>
          <p:cNvPr id="2" name="TextBox 1">
            <a:extLst>
              <a:ext uri="{FF2B5EF4-FFF2-40B4-BE49-F238E27FC236}">
                <a16:creationId xmlns:a16="http://schemas.microsoft.com/office/drawing/2014/main" id="{55096FFC-0190-4B77-9886-6598C0CE087A}"/>
              </a:ext>
            </a:extLst>
          </p:cNvPr>
          <p:cNvSpPr txBox="1"/>
          <p:nvPr/>
        </p:nvSpPr>
        <p:spPr>
          <a:xfrm>
            <a:off x="247654" y="388462"/>
            <a:ext cx="5553123"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Kawm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Sau Ob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9"/>
          <p:cNvPicPr preferRelativeResize="0"/>
          <p:nvPr/>
        </p:nvPicPr>
        <p:blipFill rotWithShape="1">
          <a:blip r:embed="rId3">
            <a:alphaModFix/>
          </a:blip>
          <a:srcRect t="7063"/>
          <a:stretch/>
        </p:blipFill>
        <p:spPr>
          <a:xfrm>
            <a:off x="1909878" y="704932"/>
            <a:ext cx="6523937" cy="3698118"/>
          </a:xfrm>
          <a:prstGeom prst="rect">
            <a:avLst/>
          </a:prstGeom>
          <a:noFill/>
          <a:ln w="12700" cap="flat" cmpd="sng">
            <a:solidFill>
              <a:schemeClr val="lt1"/>
            </a:solidFill>
            <a:prstDash val="solid"/>
            <a:miter lim="800000"/>
            <a:headEnd type="none" w="sm" len="sm"/>
            <a:tailEnd type="none" w="sm" len="sm"/>
          </a:ln>
        </p:spPr>
      </p:pic>
      <p:sp>
        <p:nvSpPr>
          <p:cNvPr id="262" name="Google Shape;262;p2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16</a:t>
            </a:fld>
            <a:endParaRPr dirty="0">
              <a:solidFill>
                <a:schemeClr val="bg1"/>
              </a:solidFill>
            </a:endParaRPr>
          </a:p>
        </p:txBody>
      </p:sp>
      <p:sp>
        <p:nvSpPr>
          <p:cNvPr id="263" name="Google Shape;263;p29"/>
          <p:cNvSpPr txBox="1"/>
          <p:nvPr/>
        </p:nvSpPr>
        <p:spPr>
          <a:xfrm>
            <a:off x="2508908" y="3395473"/>
            <a:ext cx="1265090" cy="10270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002060"/>
                </a:solidFill>
                <a:latin typeface="Calibri" panose="020F0502020204030204" pitchFamily="34" charset="0"/>
                <a:ea typeface="Calibri"/>
                <a:cs typeface="Calibri" panose="020F0502020204030204" pitchFamily="34" charset="0"/>
                <a:sym typeface="Calibri"/>
              </a:rPr>
              <a:t>Siv </a:t>
            </a:r>
            <a:r>
              <a:rPr lang="en-US" sz="2000" dirty="0" err="1">
                <a:solidFill>
                  <a:srgbClr val="002060"/>
                </a:solidFill>
                <a:latin typeface="Calibri" panose="020F0502020204030204" pitchFamily="34" charset="0"/>
                <a:ea typeface="Calibri"/>
                <a:cs typeface="Calibri" panose="020F0502020204030204" pitchFamily="34" charset="0"/>
                <a:sym typeface="Calibri"/>
              </a:rPr>
              <a:t>dua</a:t>
            </a:r>
            <a:r>
              <a:rPr lang="en-US" sz="2000" dirty="0">
                <a:solidFill>
                  <a:srgbClr val="002060"/>
                </a:solidFill>
                <a:latin typeface="Calibri" panose="020F0502020204030204" pitchFamily="34" charset="0"/>
                <a:ea typeface="Calibri"/>
                <a:cs typeface="Calibri" panose="020F0502020204030204" pitchFamily="34" charset="0"/>
                <a:sym typeface="Calibri"/>
              </a:rPr>
              <a:t> </a:t>
            </a:r>
            <a:endParaRPr sz="2000" dirty="0">
              <a:solidFill>
                <a:srgbClr val="002060"/>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000" dirty="0" err="1">
                <a:solidFill>
                  <a:srgbClr val="002060"/>
                </a:solidFill>
                <a:latin typeface="Calibri" panose="020F0502020204030204" pitchFamily="34" charset="0"/>
                <a:ea typeface="Calibri"/>
                <a:cs typeface="Calibri" panose="020F0502020204030204" pitchFamily="34" charset="0"/>
                <a:sym typeface="Calibri"/>
              </a:rPr>
              <a:t>los</a:t>
            </a:r>
            <a:r>
              <a:rPr lang="en-US" sz="2000" dirty="0">
                <a:solidFill>
                  <a:srgbClr val="002060"/>
                </a:solidFill>
                <a:latin typeface="Calibri" panose="020F0502020204030204" pitchFamily="34" charset="0"/>
                <a:ea typeface="Calibri"/>
                <a:cs typeface="Calibri" panose="020F0502020204030204" pitchFamily="34" charset="0"/>
                <a:sym typeface="Calibri"/>
              </a:rPr>
              <a:t> </a:t>
            </a:r>
            <a:r>
              <a:rPr lang="en-US" sz="2000" dirty="0" err="1">
                <a:solidFill>
                  <a:srgbClr val="002060"/>
                </a:solidFill>
                <a:latin typeface="Calibri" panose="020F0502020204030204" pitchFamily="34" charset="0"/>
                <a:ea typeface="Calibri"/>
                <a:cs typeface="Calibri" panose="020F0502020204030204" pitchFamily="34" charset="0"/>
                <a:sym typeface="Calibri"/>
              </a:rPr>
              <a:t>pab</a:t>
            </a:r>
            <a:endParaRPr sz="2000" dirty="0">
              <a:solidFill>
                <a:srgbClr val="002060"/>
              </a:solidFill>
              <a:latin typeface="Calibri" panose="020F0502020204030204" pitchFamily="34" charset="0"/>
              <a:ea typeface="Calibri"/>
              <a:cs typeface="Calibri" panose="020F0502020204030204" pitchFamily="34" charset="0"/>
              <a:sym typeface="Calibri"/>
            </a:endParaRPr>
          </a:p>
        </p:txBody>
      </p:sp>
      <p:sp>
        <p:nvSpPr>
          <p:cNvPr id="264" name="Google Shape;264;p29"/>
          <p:cNvSpPr txBox="1"/>
          <p:nvPr/>
        </p:nvSpPr>
        <p:spPr>
          <a:xfrm>
            <a:off x="3351498" y="2630125"/>
            <a:ext cx="1707647"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err="1">
                <a:solidFill>
                  <a:srgbClr val="002060"/>
                </a:solidFill>
                <a:latin typeface="Calibri" panose="020F0502020204030204" pitchFamily="34" charset="0"/>
                <a:ea typeface="Calibri"/>
                <a:cs typeface="Calibri" panose="020F0502020204030204" pitchFamily="34" charset="0"/>
                <a:sym typeface="Calibri"/>
              </a:rPr>
              <a:t>Nyeem</a:t>
            </a:r>
            <a:r>
              <a:rPr lang="en-US" sz="2000" dirty="0">
                <a:solidFill>
                  <a:srgbClr val="002060"/>
                </a:solidFill>
                <a:latin typeface="Calibri" panose="020F0502020204030204" pitchFamily="34" charset="0"/>
                <a:ea typeface="Calibri"/>
                <a:cs typeface="Calibri" panose="020F0502020204030204" pitchFamily="34" charset="0"/>
                <a:sym typeface="Calibri"/>
              </a:rPr>
              <a:t> sab </a:t>
            </a:r>
            <a:r>
              <a:rPr lang="en-US" sz="2000" dirty="0" err="1">
                <a:solidFill>
                  <a:srgbClr val="002060"/>
                </a:solidFill>
                <a:latin typeface="Calibri" panose="020F0502020204030204" pitchFamily="34" charset="0"/>
                <a:ea typeface="Calibri"/>
                <a:cs typeface="Calibri" panose="020F0502020204030204" pitchFamily="34" charset="0"/>
                <a:sym typeface="Calibri"/>
              </a:rPr>
              <a:t>twg</a:t>
            </a:r>
            <a:r>
              <a:rPr lang="en-US" sz="2000" dirty="0">
                <a:solidFill>
                  <a:srgbClr val="002060"/>
                </a:solidFill>
                <a:latin typeface="Calibri" panose="020F0502020204030204" pitchFamily="34" charset="0"/>
                <a:ea typeface="Calibri"/>
                <a:cs typeface="Calibri" panose="020F0502020204030204" pitchFamily="34" charset="0"/>
                <a:sym typeface="Calibri"/>
              </a:rPr>
              <a:t> </a:t>
            </a:r>
            <a:r>
              <a:rPr lang="en-US" sz="2000" dirty="0" err="1">
                <a:solidFill>
                  <a:srgbClr val="002060"/>
                </a:solidFill>
                <a:latin typeface="Calibri" panose="020F0502020204030204" pitchFamily="34" charset="0"/>
                <a:ea typeface="Calibri"/>
                <a:cs typeface="Calibri" panose="020F0502020204030204" pitchFamily="34" charset="0"/>
                <a:sym typeface="Calibri"/>
              </a:rPr>
              <a:t>rau</a:t>
            </a:r>
            <a:r>
              <a:rPr lang="en-US" sz="2000" dirty="0">
                <a:solidFill>
                  <a:srgbClr val="002060"/>
                </a:solidFill>
                <a:latin typeface="Calibri" panose="020F0502020204030204" pitchFamily="34" charset="0"/>
                <a:ea typeface="Calibri"/>
                <a:cs typeface="Calibri" panose="020F0502020204030204" pitchFamily="34" charset="0"/>
                <a:sym typeface="Calibri"/>
              </a:rPr>
              <a:t> sab</a:t>
            </a:r>
            <a:endParaRPr sz="2000" dirty="0">
              <a:solidFill>
                <a:srgbClr val="002060"/>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000" dirty="0" err="1">
                <a:solidFill>
                  <a:srgbClr val="002060"/>
                </a:solidFill>
                <a:latin typeface="Calibri" panose="020F0502020204030204" pitchFamily="34" charset="0"/>
                <a:ea typeface="Calibri"/>
                <a:cs typeface="Calibri" panose="020F0502020204030204" pitchFamily="34" charset="0"/>
                <a:sym typeface="Calibri"/>
              </a:rPr>
              <a:t>twg</a:t>
            </a:r>
            <a:endParaRPr sz="2000" dirty="0">
              <a:solidFill>
                <a:srgbClr val="002060"/>
              </a:solidFill>
              <a:latin typeface="Calibri" panose="020F0502020204030204" pitchFamily="34" charset="0"/>
              <a:ea typeface="Calibri"/>
              <a:cs typeface="Calibri" panose="020F0502020204030204" pitchFamily="34" charset="0"/>
              <a:sym typeface="Calibri"/>
            </a:endParaRPr>
          </a:p>
        </p:txBody>
      </p:sp>
      <p:sp>
        <p:nvSpPr>
          <p:cNvPr id="265" name="Google Shape;265;p29"/>
          <p:cNvSpPr txBox="1"/>
          <p:nvPr/>
        </p:nvSpPr>
        <p:spPr>
          <a:xfrm>
            <a:off x="4245416" y="3369295"/>
            <a:ext cx="1940403"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err="1">
                <a:solidFill>
                  <a:srgbClr val="002060"/>
                </a:solidFill>
                <a:latin typeface="Calibri"/>
                <a:ea typeface="Calibri"/>
                <a:cs typeface="Calibri"/>
                <a:sym typeface="Calibri"/>
              </a:rPr>
              <a:t>Nyeem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kom</a:t>
            </a:r>
            <a:endParaRPr sz="2000" dirty="0">
              <a:solidFill>
                <a:srgbClr val="002060"/>
              </a:solidFill>
              <a:latin typeface="Calibri"/>
              <a:ea typeface="Calibri"/>
              <a:cs typeface="Calibri"/>
              <a:sym typeface="Calibri"/>
            </a:endParaRPr>
          </a:p>
          <a:p>
            <a:pPr marL="0" marR="0" lvl="0" indent="0" algn="ctr" rtl="0">
              <a:spcBef>
                <a:spcPts val="0"/>
              </a:spcBef>
              <a:spcAft>
                <a:spcPts val="0"/>
              </a:spcAft>
              <a:buNone/>
            </a:pPr>
            <a:r>
              <a:rPr lang="en-US" sz="2000" dirty="0">
                <a:solidFill>
                  <a:srgbClr val="002060"/>
                </a:solidFill>
                <a:latin typeface="Calibri"/>
                <a:ea typeface="Calibri"/>
                <a:cs typeface="Calibri"/>
                <a:sym typeface="Calibri"/>
              </a:rPr>
              <a:t>zoo li </a:t>
            </a:r>
            <a:r>
              <a:rPr lang="en-US" sz="2000" dirty="0" err="1">
                <a:solidFill>
                  <a:srgbClr val="002060"/>
                </a:solidFill>
                <a:latin typeface="Calibri"/>
                <a:ea typeface="Calibri"/>
                <a:cs typeface="Calibri"/>
                <a:sym typeface="Calibri"/>
              </a:rPr>
              <a:t>lus</a:t>
            </a:r>
            <a:r>
              <a:rPr lang="en-US" sz="2000" dirty="0">
                <a:solidFill>
                  <a:srgbClr val="002060"/>
                </a:solidFill>
                <a:latin typeface="Calibri"/>
                <a:ea typeface="Calibri"/>
                <a:cs typeface="Calibri"/>
                <a:sym typeface="Calibri"/>
              </a:rPr>
              <a:t> sib </a:t>
            </a:r>
            <a:r>
              <a:rPr lang="en-US" sz="2000" dirty="0" err="1">
                <a:solidFill>
                  <a:srgbClr val="002060"/>
                </a:solidFill>
                <a:latin typeface="Calibri"/>
                <a:ea typeface="Calibri"/>
                <a:cs typeface="Calibri"/>
                <a:sym typeface="Calibri"/>
              </a:rPr>
              <a:t>tham</a:t>
            </a:r>
            <a:endParaRPr sz="2000" dirty="0">
              <a:solidFill>
                <a:srgbClr val="002060"/>
              </a:solidFill>
              <a:latin typeface="Calibri"/>
              <a:ea typeface="Calibri"/>
              <a:cs typeface="Calibri"/>
              <a:sym typeface="Calibri"/>
            </a:endParaRPr>
          </a:p>
        </p:txBody>
      </p:sp>
      <p:sp>
        <p:nvSpPr>
          <p:cNvPr id="266" name="Google Shape;266;p29"/>
          <p:cNvSpPr txBox="1"/>
          <p:nvPr/>
        </p:nvSpPr>
        <p:spPr>
          <a:xfrm>
            <a:off x="5259386" y="2662160"/>
            <a:ext cx="193387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err="1">
                <a:solidFill>
                  <a:srgbClr val="002060"/>
                </a:solidFill>
                <a:latin typeface="Calibri"/>
                <a:ea typeface="Calibri"/>
                <a:cs typeface="Calibri"/>
                <a:sym typeface="Calibri"/>
              </a:rPr>
              <a:t>Muab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suab</a:t>
            </a:r>
            <a:r>
              <a:rPr lang="en-US" sz="2000" dirty="0">
                <a:solidFill>
                  <a:srgbClr val="002060"/>
                </a:solidFill>
                <a:latin typeface="Calibri"/>
                <a:ea typeface="Calibri"/>
                <a:cs typeface="Calibri"/>
                <a:sym typeface="Calibri"/>
              </a:rPr>
              <a:t> los </a:t>
            </a:r>
            <a:endParaRPr sz="2000" dirty="0">
              <a:solidFill>
                <a:srgbClr val="002060"/>
              </a:solidFill>
            </a:endParaRPr>
          </a:p>
          <a:p>
            <a:pPr marL="0" marR="0" lvl="0" indent="0" algn="ctr" rtl="0">
              <a:spcBef>
                <a:spcPts val="0"/>
              </a:spcBef>
              <a:spcAft>
                <a:spcPts val="0"/>
              </a:spcAft>
              <a:buNone/>
            </a:pPr>
            <a:r>
              <a:rPr lang="en-US" sz="2000" dirty="0">
                <a:solidFill>
                  <a:srgbClr val="002060"/>
                </a:solidFill>
                <a:latin typeface="Calibri"/>
                <a:ea typeface="Calibri"/>
                <a:cs typeface="Calibri"/>
                <a:sym typeface="Calibri"/>
              </a:rPr>
              <a:t>sib </a:t>
            </a:r>
            <a:r>
              <a:rPr lang="en-US" sz="2000" dirty="0" err="1">
                <a:solidFill>
                  <a:srgbClr val="002060"/>
                </a:solidFill>
                <a:latin typeface="Calibri"/>
                <a:ea typeface="Calibri"/>
                <a:cs typeface="Calibri"/>
                <a:sym typeface="Calibri"/>
              </a:rPr>
              <a:t>txuas</a:t>
            </a:r>
            <a:endParaRPr sz="2000" dirty="0">
              <a:solidFill>
                <a:srgbClr val="002060"/>
              </a:solidFill>
              <a:latin typeface="Calibri"/>
              <a:ea typeface="Calibri"/>
              <a:cs typeface="Calibri"/>
              <a:sym typeface="Calibri"/>
            </a:endParaRPr>
          </a:p>
        </p:txBody>
      </p:sp>
      <p:sp>
        <p:nvSpPr>
          <p:cNvPr id="267" name="Google Shape;267;p29"/>
          <p:cNvSpPr txBox="1"/>
          <p:nvPr/>
        </p:nvSpPr>
        <p:spPr>
          <a:xfrm>
            <a:off x="6435896" y="3692461"/>
            <a:ext cx="145905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err="1">
                <a:solidFill>
                  <a:srgbClr val="002060"/>
                </a:solidFill>
                <a:latin typeface="Calibri"/>
                <a:ea typeface="Calibri"/>
                <a:cs typeface="Calibri"/>
                <a:sym typeface="Calibri"/>
              </a:rPr>
              <a:t>Lus</a:t>
            </a:r>
            <a:r>
              <a:rPr lang="en-US" sz="2000" dirty="0">
                <a:solidFill>
                  <a:srgbClr val="002060"/>
                </a:solidFill>
                <a:latin typeface="Calibri"/>
                <a:ea typeface="Calibri"/>
                <a:cs typeface="Calibri"/>
                <a:sym typeface="Calibri"/>
              </a:rPr>
              <a:t> sib </a:t>
            </a:r>
            <a:r>
              <a:rPr lang="en-US" sz="2000" dirty="0" err="1">
                <a:solidFill>
                  <a:srgbClr val="002060"/>
                </a:solidFill>
                <a:latin typeface="Calibri"/>
                <a:ea typeface="Calibri"/>
                <a:cs typeface="Calibri"/>
                <a:sym typeface="Calibri"/>
              </a:rPr>
              <a:t>dhos</a:t>
            </a:r>
            <a:endParaRPr sz="2000" dirty="0">
              <a:solidFill>
                <a:srgbClr val="002060"/>
              </a:solidFill>
            </a:endParaRPr>
          </a:p>
        </p:txBody>
      </p:sp>
      <p:sp>
        <p:nvSpPr>
          <p:cNvPr id="268" name="Google Shape;268;p29"/>
          <p:cNvSpPr txBox="1"/>
          <p:nvPr/>
        </p:nvSpPr>
        <p:spPr>
          <a:xfrm>
            <a:off x="5595825" y="1705448"/>
            <a:ext cx="1151400" cy="62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err="1">
                <a:solidFill>
                  <a:srgbClr val="002060"/>
                </a:solidFill>
                <a:latin typeface="Calibri"/>
                <a:ea typeface="Calibri"/>
                <a:cs typeface="Calibri"/>
                <a:sym typeface="Calibri"/>
              </a:rPr>
              <a:t>Cov</a:t>
            </a:r>
            <a:r>
              <a:rPr lang="en-US" sz="2000" dirty="0">
                <a:solidFill>
                  <a:srgbClr val="002060"/>
                </a:solidFill>
                <a:latin typeface="Calibri"/>
                <a:ea typeface="Calibri"/>
                <a:cs typeface="Calibri"/>
                <a:sym typeface="Calibri"/>
              </a:rPr>
              <a:t> cim</a:t>
            </a:r>
            <a:br>
              <a:rPr lang="en-US" sz="2000" dirty="0">
                <a:solidFill>
                  <a:srgbClr val="002060"/>
                </a:solidFill>
                <a:latin typeface="Calibri"/>
                <a:ea typeface="Calibri"/>
                <a:cs typeface="Calibri"/>
                <a:sym typeface="Calibri"/>
              </a:rPr>
            </a:br>
            <a:endParaRPr sz="2000" dirty="0">
              <a:solidFill>
                <a:srgbClr val="002060"/>
              </a:solidFill>
              <a:latin typeface="Calibri"/>
              <a:ea typeface="Calibri"/>
              <a:cs typeface="Calibri"/>
              <a:sym typeface="Calibri"/>
            </a:endParaRPr>
          </a:p>
        </p:txBody>
      </p:sp>
      <p:sp>
        <p:nvSpPr>
          <p:cNvPr id="270" name="Google Shape;270;p29"/>
          <p:cNvSpPr txBox="1"/>
          <p:nvPr/>
        </p:nvSpPr>
        <p:spPr>
          <a:xfrm>
            <a:off x="3588571" y="1705448"/>
            <a:ext cx="12334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err="1">
                <a:solidFill>
                  <a:srgbClr val="002060"/>
                </a:solidFill>
                <a:latin typeface="Calibri"/>
                <a:ea typeface="Calibri"/>
                <a:cs typeface="Calibri"/>
                <a:sym typeface="Calibri"/>
              </a:rPr>
              <a:t>Cov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cais</a:t>
            </a:r>
            <a:r>
              <a:rPr lang="en-US" sz="2000" dirty="0">
                <a:solidFill>
                  <a:srgbClr val="002060"/>
                </a:solidFill>
                <a:latin typeface="Calibri"/>
                <a:ea typeface="Calibri"/>
                <a:cs typeface="Calibri"/>
                <a:sym typeface="Calibri"/>
              </a:rPr>
              <a:t> </a:t>
            </a:r>
            <a:endParaRPr sz="2000" dirty="0">
              <a:solidFill>
                <a:srgbClr val="002060"/>
              </a:solidFill>
              <a:latin typeface="Calibri"/>
              <a:ea typeface="Calibri"/>
              <a:cs typeface="Calibri"/>
              <a:sym typeface="Calibri"/>
            </a:endParaRPr>
          </a:p>
          <a:p>
            <a:pPr marL="0" marR="0" lvl="0" indent="0" algn="l" rtl="0">
              <a:spcBef>
                <a:spcPts val="0"/>
              </a:spcBef>
              <a:spcAft>
                <a:spcPts val="0"/>
              </a:spcAft>
              <a:buNone/>
            </a:pPr>
            <a:r>
              <a:rPr lang="en-US" sz="2000" dirty="0" err="1">
                <a:solidFill>
                  <a:srgbClr val="002060"/>
                </a:solidFill>
                <a:latin typeface="Calibri"/>
                <a:ea typeface="Calibri"/>
                <a:cs typeface="Calibri"/>
                <a:sym typeface="Calibri"/>
              </a:rPr>
              <a:t>hom</a:t>
            </a:r>
            <a:endParaRPr sz="2000" dirty="0">
              <a:solidFill>
                <a:srgbClr val="002060"/>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8D2AC319-602C-4BD0-9255-045AEC5A2E9D}"/>
              </a:ext>
            </a:extLst>
          </p:cNvPr>
          <p:cNvSpPr txBox="1"/>
          <p:nvPr/>
        </p:nvSpPr>
        <p:spPr>
          <a:xfrm>
            <a:off x="229930" y="261210"/>
            <a:ext cx="6328977" cy="584775"/>
          </a:xfrm>
          <a:prstGeom prst="rect">
            <a:avLst/>
          </a:prstGeom>
          <a:noFill/>
        </p:spPr>
        <p:txBody>
          <a:bodyPr wrap="none" rtlCol="0">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Kawm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Sau Ob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29DBC8E-9551-4867-BBA8-14E2C08C099E}"/>
              </a:ext>
            </a:extLst>
          </p:cNvPr>
          <p:cNvSpPr txBox="1"/>
          <p:nvPr/>
        </p:nvSpPr>
        <p:spPr>
          <a:xfrm>
            <a:off x="247654" y="1168400"/>
            <a:ext cx="3318537" cy="2800767"/>
          </a:xfrm>
          <a:prstGeom prst="rect">
            <a:avLst/>
          </a:prstGeom>
          <a:noFill/>
        </p:spPr>
        <p:txBody>
          <a:bodyPr wrap="none" rtlCol="0">
            <a:spAutoFit/>
          </a:bodyPr>
          <a:lstStyle/>
          <a:p>
            <a:pPr marL="342900" indent="-342900">
              <a:buClr>
                <a:srgbClr val="002060"/>
              </a:buClr>
              <a:buFont typeface="+mj-lt"/>
              <a:buAutoNum type="arabicPeriod"/>
            </a:pPr>
            <a:r>
              <a:rPr lang="en-US" sz="1800" b="1" i="1" dirty="0">
                <a:solidFill>
                  <a:srgbClr val="002060"/>
                </a:solidFill>
                <a:latin typeface="Calibri" panose="020F0502020204030204" pitchFamily="34" charset="0"/>
                <a:cs typeface="Calibri" panose="020F0502020204030204" pitchFamily="34" charset="0"/>
              </a:rPr>
              <a:t>Siv </a:t>
            </a:r>
            <a:r>
              <a:rPr lang="en-US" sz="1800" b="1" i="1" dirty="0" err="1">
                <a:solidFill>
                  <a:srgbClr val="002060"/>
                </a:solidFill>
                <a:latin typeface="Calibri" panose="020F0502020204030204" pitchFamily="34" charset="0"/>
                <a:cs typeface="Calibri" panose="020F0502020204030204" pitchFamily="34" charset="0"/>
              </a:rPr>
              <a:t>dua</a:t>
            </a:r>
            <a:r>
              <a:rPr lang="en-US" sz="1800" b="1" i="1" dirty="0">
                <a:solidFill>
                  <a:srgbClr val="002060"/>
                </a:solidFill>
                <a:latin typeface="Calibri" panose="020F0502020204030204" pitchFamily="34" charset="0"/>
                <a:cs typeface="Calibri" panose="020F0502020204030204" pitchFamily="34" charset="0"/>
              </a:rPr>
              <a:t> los </a:t>
            </a:r>
            <a:r>
              <a:rPr lang="en-US" sz="1800" b="1" i="1" dirty="0" err="1">
                <a:solidFill>
                  <a:srgbClr val="002060"/>
                </a:solidFill>
                <a:latin typeface="Calibri" panose="020F0502020204030204" pitchFamily="34" charset="0"/>
                <a:cs typeface="Calibri" panose="020F0502020204030204" pitchFamily="34" charset="0"/>
              </a:rPr>
              <a:t>pab</a:t>
            </a:r>
            <a:r>
              <a:rPr lang="en-US" sz="1800" b="1" i="1" dirty="0">
                <a:solidFill>
                  <a:srgbClr val="002060"/>
                </a:solidFill>
                <a:latin typeface="Calibri" panose="020F0502020204030204" pitchFamily="34" charset="0"/>
                <a:cs typeface="Calibri" panose="020F0502020204030204" pitchFamily="34" charset="0"/>
              </a:rPr>
              <a:t>.  </a:t>
            </a:r>
          </a:p>
          <a:p>
            <a:pPr marL="342900" indent="-342900">
              <a:buClr>
                <a:srgbClr val="002060"/>
              </a:buClr>
              <a:buFont typeface="+mj-lt"/>
              <a:buAutoNum type="arabicPeriod"/>
            </a:pPr>
            <a:r>
              <a:rPr lang="en-US" sz="1800" b="1" i="1" dirty="0" err="1">
                <a:solidFill>
                  <a:srgbClr val="002060"/>
                </a:solidFill>
                <a:latin typeface="Calibri" panose="020F0502020204030204" pitchFamily="34" charset="0"/>
                <a:cs typeface="Calibri" panose="020F0502020204030204" pitchFamily="34" charset="0"/>
              </a:rPr>
              <a:t>Cov</a:t>
            </a:r>
            <a:r>
              <a:rPr lang="en-US" sz="1800" b="1" i="1" dirty="0">
                <a:solidFill>
                  <a:srgbClr val="002060"/>
                </a:solidFill>
                <a:latin typeface="Calibri" panose="020F0502020204030204" pitchFamily="34" charset="0"/>
                <a:cs typeface="Calibri" panose="020F0502020204030204" pitchFamily="34" charset="0"/>
              </a:rPr>
              <a:t> </a:t>
            </a:r>
            <a:r>
              <a:rPr lang="en-US" sz="1800" b="1" i="1" dirty="0" err="1">
                <a:solidFill>
                  <a:srgbClr val="002060"/>
                </a:solidFill>
                <a:latin typeface="Calibri" panose="020F0502020204030204" pitchFamily="34" charset="0"/>
                <a:cs typeface="Calibri" panose="020F0502020204030204" pitchFamily="34" charset="0"/>
              </a:rPr>
              <a:t>cais</a:t>
            </a:r>
            <a:r>
              <a:rPr lang="en-US" sz="1800" b="1" i="1" dirty="0">
                <a:solidFill>
                  <a:srgbClr val="002060"/>
                </a:solidFill>
                <a:latin typeface="Calibri" panose="020F0502020204030204" pitchFamily="34" charset="0"/>
                <a:cs typeface="Calibri" panose="020F0502020204030204" pitchFamily="34" charset="0"/>
              </a:rPr>
              <a:t> </a:t>
            </a:r>
            <a:r>
              <a:rPr lang="en-US" sz="1800" b="1" i="1" dirty="0" err="1">
                <a:solidFill>
                  <a:srgbClr val="002060"/>
                </a:solidFill>
                <a:latin typeface="Calibri" panose="020F0502020204030204" pitchFamily="34" charset="0"/>
                <a:cs typeface="Calibri" panose="020F0502020204030204" pitchFamily="34" charset="0"/>
              </a:rPr>
              <a:t>hom</a:t>
            </a:r>
            <a:r>
              <a:rPr lang="en-US" sz="1800" b="1" i="1" dirty="0">
                <a:solidFill>
                  <a:srgbClr val="002060"/>
                </a:solidFill>
                <a:latin typeface="Calibri" panose="020F0502020204030204" pitchFamily="34" charset="0"/>
                <a:cs typeface="Calibri" panose="020F0502020204030204" pitchFamily="34" charset="0"/>
              </a:rPr>
              <a:t>  </a:t>
            </a:r>
          </a:p>
          <a:p>
            <a:pPr marL="342900" indent="-342900">
              <a:buClr>
                <a:srgbClr val="002060"/>
              </a:buClr>
              <a:buFont typeface="+mj-lt"/>
              <a:buAutoNum type="arabicPeriod"/>
            </a:pPr>
            <a:r>
              <a:rPr lang="en-US" sz="1800" b="1" i="1" dirty="0" err="1">
                <a:solidFill>
                  <a:srgbClr val="002060"/>
                </a:solidFill>
                <a:latin typeface="Calibri" panose="020F0502020204030204" pitchFamily="34" charset="0"/>
                <a:cs typeface="Calibri" panose="020F0502020204030204" pitchFamily="34" charset="0"/>
              </a:rPr>
              <a:t>Nyeem</a:t>
            </a:r>
            <a:r>
              <a:rPr lang="en-US" sz="1800" b="1" i="1" dirty="0">
                <a:solidFill>
                  <a:srgbClr val="002060"/>
                </a:solidFill>
                <a:latin typeface="Calibri" panose="020F0502020204030204" pitchFamily="34" charset="0"/>
                <a:cs typeface="Calibri" panose="020F0502020204030204" pitchFamily="34" charset="0"/>
              </a:rPr>
              <a:t> sab </a:t>
            </a:r>
            <a:r>
              <a:rPr lang="en-US" sz="1800" b="1" i="1" dirty="0" err="1">
                <a:solidFill>
                  <a:srgbClr val="002060"/>
                </a:solidFill>
                <a:latin typeface="Calibri" panose="020F0502020204030204" pitchFamily="34" charset="0"/>
                <a:cs typeface="Calibri" panose="020F0502020204030204" pitchFamily="34" charset="0"/>
              </a:rPr>
              <a:t>twg</a:t>
            </a:r>
            <a:r>
              <a:rPr lang="en-US" sz="1800" b="1" i="1" dirty="0">
                <a:solidFill>
                  <a:srgbClr val="002060"/>
                </a:solidFill>
                <a:latin typeface="Calibri" panose="020F0502020204030204" pitchFamily="34" charset="0"/>
                <a:cs typeface="Calibri" panose="020F0502020204030204" pitchFamily="34" charset="0"/>
              </a:rPr>
              <a:t> </a:t>
            </a:r>
            <a:r>
              <a:rPr lang="en-US" sz="1800" b="1" i="1" dirty="0" err="1">
                <a:solidFill>
                  <a:srgbClr val="002060"/>
                </a:solidFill>
                <a:latin typeface="Calibri" panose="020F0502020204030204" pitchFamily="34" charset="0"/>
                <a:cs typeface="Calibri" panose="020F0502020204030204" pitchFamily="34" charset="0"/>
              </a:rPr>
              <a:t>rau</a:t>
            </a:r>
            <a:r>
              <a:rPr lang="en-US" sz="1800" b="1" i="1" dirty="0">
                <a:solidFill>
                  <a:srgbClr val="002060"/>
                </a:solidFill>
                <a:latin typeface="Calibri" panose="020F0502020204030204" pitchFamily="34" charset="0"/>
                <a:cs typeface="Calibri" panose="020F0502020204030204" pitchFamily="34" charset="0"/>
              </a:rPr>
              <a:t> sab </a:t>
            </a:r>
            <a:r>
              <a:rPr lang="en-US" sz="1800" b="1" i="1" dirty="0" err="1">
                <a:solidFill>
                  <a:srgbClr val="002060"/>
                </a:solidFill>
                <a:latin typeface="Calibri" panose="020F0502020204030204" pitchFamily="34" charset="0"/>
                <a:cs typeface="Calibri" panose="020F0502020204030204" pitchFamily="34" charset="0"/>
              </a:rPr>
              <a:t>twg</a:t>
            </a:r>
            <a:r>
              <a:rPr lang="en-US" sz="1800" b="1" i="1" dirty="0">
                <a:solidFill>
                  <a:srgbClr val="002060"/>
                </a:solidFill>
                <a:latin typeface="Calibri" panose="020F0502020204030204" pitchFamily="34" charset="0"/>
                <a:cs typeface="Calibri" panose="020F0502020204030204" pitchFamily="34" charset="0"/>
              </a:rPr>
              <a:t>  </a:t>
            </a:r>
          </a:p>
          <a:p>
            <a:pPr marL="342900" indent="-342900">
              <a:buClr>
                <a:srgbClr val="002060"/>
              </a:buClr>
              <a:buFont typeface="+mj-lt"/>
              <a:buAutoNum type="arabicPeriod"/>
              <a:tabLst>
                <a:tab pos="177800" algn="l"/>
              </a:tabLst>
            </a:pPr>
            <a:r>
              <a:rPr lang="en-US" sz="1800" b="1" i="1" dirty="0" err="1">
                <a:solidFill>
                  <a:srgbClr val="002060"/>
                </a:solidFill>
                <a:latin typeface="Calibri" panose="020F0502020204030204" pitchFamily="34" charset="0"/>
                <a:cs typeface="Calibri" panose="020F0502020204030204" pitchFamily="34" charset="0"/>
              </a:rPr>
              <a:t>Nyeem</a:t>
            </a:r>
            <a:r>
              <a:rPr lang="en-US" sz="1800" b="1" i="1" dirty="0">
                <a:solidFill>
                  <a:srgbClr val="002060"/>
                </a:solidFill>
                <a:latin typeface="Calibri" panose="020F0502020204030204" pitchFamily="34" charset="0"/>
                <a:cs typeface="Calibri" panose="020F0502020204030204" pitchFamily="34" charset="0"/>
              </a:rPr>
              <a:t> </a:t>
            </a:r>
            <a:r>
              <a:rPr lang="en-US" sz="1800" b="1" i="1" dirty="0" err="1">
                <a:solidFill>
                  <a:srgbClr val="002060"/>
                </a:solidFill>
                <a:latin typeface="Calibri" panose="020F0502020204030204" pitchFamily="34" charset="0"/>
                <a:cs typeface="Calibri" panose="020F0502020204030204" pitchFamily="34" charset="0"/>
              </a:rPr>
              <a:t>kom</a:t>
            </a:r>
            <a:r>
              <a:rPr lang="en-US" sz="1800" b="1" i="1" dirty="0">
                <a:solidFill>
                  <a:srgbClr val="002060"/>
                </a:solidFill>
                <a:latin typeface="Calibri" panose="020F0502020204030204" pitchFamily="34" charset="0"/>
                <a:cs typeface="Calibri" panose="020F0502020204030204" pitchFamily="34" charset="0"/>
              </a:rPr>
              <a:t> zoo li </a:t>
            </a:r>
            <a:r>
              <a:rPr lang="en-US" sz="1800" b="1" i="1" dirty="0" err="1">
                <a:solidFill>
                  <a:srgbClr val="002060"/>
                </a:solidFill>
                <a:latin typeface="Calibri" panose="020F0502020204030204" pitchFamily="34" charset="0"/>
                <a:cs typeface="Calibri" panose="020F0502020204030204" pitchFamily="34" charset="0"/>
              </a:rPr>
              <a:t>lus</a:t>
            </a:r>
            <a:r>
              <a:rPr lang="en-US" sz="1800" b="1" i="1" dirty="0">
                <a:solidFill>
                  <a:srgbClr val="002060"/>
                </a:solidFill>
                <a:latin typeface="Calibri" panose="020F0502020204030204" pitchFamily="34" charset="0"/>
                <a:cs typeface="Calibri" panose="020F0502020204030204" pitchFamily="34" charset="0"/>
              </a:rPr>
              <a:t> sib </a:t>
            </a:r>
            <a:br>
              <a:rPr lang="en-US" sz="1800" b="1" i="1" dirty="0">
                <a:solidFill>
                  <a:srgbClr val="002060"/>
                </a:solidFill>
                <a:latin typeface="Calibri" panose="020F0502020204030204" pitchFamily="34" charset="0"/>
                <a:cs typeface="Calibri" panose="020F0502020204030204" pitchFamily="34" charset="0"/>
              </a:rPr>
            </a:br>
            <a:r>
              <a:rPr lang="en-US" sz="1800" b="1" i="1" dirty="0" err="1">
                <a:solidFill>
                  <a:srgbClr val="002060"/>
                </a:solidFill>
                <a:latin typeface="Calibri" panose="020F0502020204030204" pitchFamily="34" charset="0"/>
                <a:cs typeface="Calibri" panose="020F0502020204030204" pitchFamily="34" charset="0"/>
              </a:rPr>
              <a:t>tham</a:t>
            </a:r>
            <a:r>
              <a:rPr lang="en-US" sz="1800" b="1" i="1" dirty="0">
                <a:solidFill>
                  <a:srgbClr val="002060"/>
                </a:solidFill>
                <a:latin typeface="Calibri" panose="020F0502020204030204" pitchFamily="34" charset="0"/>
                <a:cs typeface="Calibri" panose="020F0502020204030204" pitchFamily="34" charset="0"/>
              </a:rPr>
              <a:t>  </a:t>
            </a:r>
          </a:p>
          <a:p>
            <a:pPr marL="342900" indent="-342900">
              <a:buClr>
                <a:srgbClr val="002060"/>
              </a:buClr>
              <a:buFont typeface="+mj-lt"/>
              <a:buAutoNum type="arabicPeriod"/>
              <a:tabLst>
                <a:tab pos="177800" algn="l"/>
              </a:tabLst>
            </a:pPr>
            <a:r>
              <a:rPr lang="en-US" sz="1800" b="1" i="1" dirty="0" err="1">
                <a:solidFill>
                  <a:srgbClr val="002060"/>
                </a:solidFill>
                <a:latin typeface="Calibri" panose="020F0502020204030204" pitchFamily="34" charset="0"/>
                <a:cs typeface="Calibri" panose="020F0502020204030204" pitchFamily="34" charset="0"/>
              </a:rPr>
              <a:t>Cov</a:t>
            </a:r>
            <a:r>
              <a:rPr lang="en-US" sz="1800" b="1" i="1" dirty="0">
                <a:solidFill>
                  <a:srgbClr val="002060"/>
                </a:solidFill>
                <a:latin typeface="Calibri" panose="020F0502020204030204" pitchFamily="34" charset="0"/>
                <a:cs typeface="Calibri" panose="020F0502020204030204" pitchFamily="34" charset="0"/>
              </a:rPr>
              <a:t> cim  </a:t>
            </a:r>
          </a:p>
          <a:p>
            <a:pPr marL="342900" indent="-342900">
              <a:buClr>
                <a:srgbClr val="002060"/>
              </a:buClr>
              <a:buFont typeface="+mj-lt"/>
              <a:buAutoNum type="arabicPeriod"/>
              <a:tabLst>
                <a:tab pos="177800" algn="l"/>
              </a:tabLst>
            </a:pPr>
            <a:r>
              <a:rPr lang="en-US" sz="1800" b="1" i="1" dirty="0" err="1">
                <a:solidFill>
                  <a:srgbClr val="002060"/>
                </a:solidFill>
                <a:latin typeface="Calibri" panose="020F0502020204030204" pitchFamily="34" charset="0"/>
                <a:cs typeface="Calibri" panose="020F0502020204030204" pitchFamily="34" charset="0"/>
              </a:rPr>
              <a:t>Muab</a:t>
            </a:r>
            <a:r>
              <a:rPr lang="en-US" sz="1800" b="1" i="1" dirty="0">
                <a:solidFill>
                  <a:srgbClr val="002060"/>
                </a:solidFill>
                <a:latin typeface="Calibri" panose="020F0502020204030204" pitchFamily="34" charset="0"/>
                <a:cs typeface="Calibri" panose="020F0502020204030204" pitchFamily="34" charset="0"/>
              </a:rPr>
              <a:t> </a:t>
            </a:r>
            <a:r>
              <a:rPr lang="en-US" sz="1800" b="1" i="1" dirty="0" err="1">
                <a:solidFill>
                  <a:srgbClr val="002060"/>
                </a:solidFill>
                <a:latin typeface="Calibri" panose="020F0502020204030204" pitchFamily="34" charset="0"/>
                <a:cs typeface="Calibri" panose="020F0502020204030204" pitchFamily="34" charset="0"/>
              </a:rPr>
              <a:t>suab</a:t>
            </a:r>
            <a:r>
              <a:rPr lang="en-US" sz="1800" b="1" i="1" dirty="0">
                <a:solidFill>
                  <a:srgbClr val="002060"/>
                </a:solidFill>
                <a:latin typeface="Calibri" panose="020F0502020204030204" pitchFamily="34" charset="0"/>
                <a:cs typeface="Calibri" panose="020F0502020204030204" pitchFamily="34" charset="0"/>
              </a:rPr>
              <a:t> los sib </a:t>
            </a:r>
            <a:br>
              <a:rPr lang="en-US" sz="1800" b="1" i="1" dirty="0">
                <a:solidFill>
                  <a:srgbClr val="002060"/>
                </a:solidFill>
                <a:latin typeface="Calibri" panose="020F0502020204030204" pitchFamily="34" charset="0"/>
                <a:cs typeface="Calibri" panose="020F0502020204030204" pitchFamily="34" charset="0"/>
              </a:rPr>
            </a:br>
            <a:r>
              <a:rPr lang="en-US" sz="1800" b="1" i="1" dirty="0" err="1">
                <a:solidFill>
                  <a:srgbClr val="002060"/>
                </a:solidFill>
                <a:latin typeface="Calibri" panose="020F0502020204030204" pitchFamily="34" charset="0"/>
                <a:cs typeface="Calibri" panose="020F0502020204030204" pitchFamily="34" charset="0"/>
              </a:rPr>
              <a:t>txuas</a:t>
            </a:r>
            <a:endParaRPr lang="en-US" sz="1800" b="1" i="1" dirty="0">
              <a:solidFill>
                <a:srgbClr val="002060"/>
              </a:solidFill>
              <a:latin typeface="Calibri" panose="020F0502020204030204" pitchFamily="34" charset="0"/>
              <a:cs typeface="Calibri" panose="020F0502020204030204" pitchFamily="34" charset="0"/>
            </a:endParaRPr>
          </a:p>
          <a:p>
            <a:pPr marL="342900" indent="-342900">
              <a:buClr>
                <a:srgbClr val="002060"/>
              </a:buClr>
              <a:buFont typeface="+mj-lt"/>
              <a:buAutoNum type="arabicPeriod"/>
              <a:tabLst>
                <a:tab pos="177800" algn="l"/>
              </a:tabLst>
            </a:pPr>
            <a:r>
              <a:rPr lang="en-US" sz="1800" b="1" i="1" dirty="0" err="1">
                <a:solidFill>
                  <a:srgbClr val="002060"/>
                </a:solidFill>
                <a:latin typeface="Calibri" panose="020F0502020204030204" pitchFamily="34" charset="0"/>
                <a:cs typeface="Calibri" panose="020F0502020204030204" pitchFamily="34" charset="0"/>
              </a:rPr>
              <a:t>Lus</a:t>
            </a:r>
            <a:r>
              <a:rPr lang="en-US" sz="1800" b="1" i="1" dirty="0">
                <a:solidFill>
                  <a:srgbClr val="002060"/>
                </a:solidFill>
                <a:latin typeface="Calibri" panose="020F0502020204030204" pitchFamily="34" charset="0"/>
                <a:cs typeface="Calibri" panose="020F0502020204030204" pitchFamily="34" charset="0"/>
              </a:rPr>
              <a:t> sib </a:t>
            </a:r>
            <a:r>
              <a:rPr lang="en-US" sz="1800" b="1" i="1" dirty="0" err="1">
                <a:solidFill>
                  <a:srgbClr val="002060"/>
                </a:solidFill>
                <a:latin typeface="Calibri" panose="020F0502020204030204" pitchFamily="34" charset="0"/>
                <a:cs typeface="Calibri" panose="020F0502020204030204" pitchFamily="34" charset="0"/>
              </a:rPr>
              <a:t>dhos</a:t>
            </a:r>
            <a:endParaRPr lang="en-US" sz="1800" dirty="0">
              <a:solidFill>
                <a:srgbClr val="002060"/>
              </a:solidFill>
              <a:latin typeface="Calibri" panose="020F0502020204030204" pitchFamily="34" charset="0"/>
              <a:cs typeface="Calibri" panose="020F05020202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267" grpId="0"/>
      <p:bldP spid="268" grpId="0"/>
      <p:bldP spid="2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143000" y="1885950"/>
            <a:ext cx="7045325" cy="1371600"/>
          </a:xfrm>
          <a:prstGeom prst="rect">
            <a:avLst/>
          </a:prstGeom>
          <a:solidFill>
            <a:srgbClr val="BBC8DF"/>
          </a:solidFill>
          <a:ln w="38100">
            <a:solidFill>
              <a:schemeClr val="bg2"/>
            </a:solidFill>
          </a:ln>
        </p:spPr>
        <p:txBody>
          <a:bodyPr wrap="square" lIns="91425" tIns="91425" rIns="91425" bIns="91425" anchor="t" anchorCtr="0">
            <a:noAutofit/>
          </a:bodyPr>
          <a:lstStyle/>
          <a:p>
            <a:pPr marL="228600" algn="ctr">
              <a:buNone/>
            </a:pPr>
            <a:r>
              <a:rPr lang="en-US" sz="3200" dirty="0" err="1">
                <a:solidFill>
                  <a:srgbClr val="002060"/>
                </a:solidFill>
              </a:rPr>
              <a:t>Kuv</a:t>
            </a:r>
            <a:r>
              <a:rPr lang="en-US" sz="3200" dirty="0">
                <a:solidFill>
                  <a:srgbClr val="002060"/>
                </a:solidFill>
              </a:rPr>
              <a:t> to </a:t>
            </a:r>
            <a:r>
              <a:rPr lang="en-US" sz="3200" dirty="0" err="1">
                <a:solidFill>
                  <a:srgbClr val="002060"/>
                </a:solidFill>
              </a:rPr>
              <a:t>taub</a:t>
            </a:r>
            <a:r>
              <a:rPr lang="en-US" sz="3200" dirty="0">
                <a:solidFill>
                  <a:srgbClr val="002060"/>
                </a:solidFill>
              </a:rPr>
              <a:t> </a:t>
            </a:r>
            <a:r>
              <a:rPr lang="en-US" sz="3200" dirty="0" err="1">
                <a:solidFill>
                  <a:srgbClr val="002060"/>
                </a:solidFill>
              </a:rPr>
              <a:t>txoj</a:t>
            </a:r>
            <a:r>
              <a:rPr lang="en-US" sz="3200" dirty="0">
                <a:solidFill>
                  <a:srgbClr val="002060"/>
                </a:solidFill>
              </a:rPr>
              <a:t> </a:t>
            </a:r>
            <a:r>
              <a:rPr lang="en-US" sz="3200" dirty="0" err="1">
                <a:solidFill>
                  <a:srgbClr val="002060"/>
                </a:solidFill>
              </a:rPr>
              <a:t>kev</a:t>
            </a:r>
            <a:r>
              <a:rPr lang="en-US" sz="3200" dirty="0">
                <a:solidFill>
                  <a:srgbClr val="002060"/>
                </a:solidFill>
              </a:rPr>
              <a:t> </a:t>
            </a:r>
            <a:r>
              <a:rPr lang="en-US" sz="3200" dirty="0" err="1">
                <a:solidFill>
                  <a:srgbClr val="002060"/>
                </a:solidFill>
              </a:rPr>
              <a:t>qhia</a:t>
            </a:r>
            <a:r>
              <a:rPr lang="en-US" sz="3200" dirty="0">
                <a:solidFill>
                  <a:srgbClr val="002060"/>
                </a:solidFill>
              </a:rPr>
              <a:t> </a:t>
            </a:r>
            <a:r>
              <a:rPr lang="en-US" sz="3200" dirty="0" err="1">
                <a:solidFill>
                  <a:srgbClr val="002060"/>
                </a:solidFill>
              </a:rPr>
              <a:t>ob</a:t>
            </a:r>
            <a:r>
              <a:rPr lang="en-US" sz="3200" dirty="0">
                <a:solidFill>
                  <a:srgbClr val="002060"/>
                </a:solidFill>
              </a:rPr>
              <a:t> </a:t>
            </a:r>
            <a:r>
              <a:rPr lang="en-US" sz="3200" dirty="0" err="1">
                <a:solidFill>
                  <a:srgbClr val="002060"/>
                </a:solidFill>
              </a:rPr>
              <a:t>hom</a:t>
            </a:r>
            <a:r>
              <a:rPr lang="en-US" sz="3200" dirty="0">
                <a:solidFill>
                  <a:srgbClr val="002060"/>
                </a:solidFill>
              </a:rPr>
              <a:t> </a:t>
            </a:r>
            <a:r>
              <a:rPr lang="en-US" sz="3200" dirty="0" err="1">
                <a:solidFill>
                  <a:srgbClr val="002060"/>
                </a:solidFill>
              </a:rPr>
              <a:t>lus</a:t>
            </a:r>
            <a:r>
              <a:rPr lang="en-US" sz="3200" dirty="0">
                <a:solidFill>
                  <a:srgbClr val="002060"/>
                </a:solidFill>
              </a:rPr>
              <a:t> </a:t>
            </a:r>
            <a:r>
              <a:rPr lang="en-US" sz="3200" dirty="0" err="1">
                <a:solidFill>
                  <a:srgbClr val="002060"/>
                </a:solidFill>
              </a:rPr>
              <a:t>nyob</a:t>
            </a:r>
            <a:r>
              <a:rPr lang="en-US" sz="3200" dirty="0">
                <a:solidFill>
                  <a:srgbClr val="002060"/>
                </a:solidFill>
              </a:rPr>
              <a:t> </a:t>
            </a:r>
            <a:r>
              <a:rPr lang="en-US" sz="3200" dirty="0" err="1">
                <a:solidFill>
                  <a:srgbClr val="002060"/>
                </a:solidFill>
              </a:rPr>
              <a:t>rau</a:t>
            </a:r>
            <a:r>
              <a:rPr lang="en-US" sz="3200" dirty="0">
                <a:solidFill>
                  <a:srgbClr val="002060"/>
                </a:solidFill>
              </a:rPr>
              <a:t> chav </a:t>
            </a:r>
            <a:r>
              <a:rPr lang="en-US" sz="3200" dirty="0" err="1">
                <a:solidFill>
                  <a:srgbClr val="002060"/>
                </a:solidFill>
              </a:rPr>
              <a:t>kawm</a:t>
            </a:r>
            <a:r>
              <a:rPr lang="en-US" sz="3200" dirty="0">
                <a:solidFill>
                  <a:srgbClr val="002060"/>
                </a:solidFill>
              </a:rPr>
              <a:t> </a:t>
            </a:r>
            <a:r>
              <a:rPr lang="en-US" sz="3200" dirty="0" err="1">
                <a:solidFill>
                  <a:srgbClr val="002060"/>
                </a:solidFill>
              </a:rPr>
              <a:t>ob</a:t>
            </a:r>
            <a:r>
              <a:rPr lang="en-US" sz="3200" dirty="0">
                <a:solidFill>
                  <a:srgbClr val="002060"/>
                </a:solidFill>
              </a:rPr>
              <a:t> </a:t>
            </a:r>
            <a:r>
              <a:rPr lang="en-US" sz="3200" dirty="0" err="1">
                <a:solidFill>
                  <a:srgbClr val="002060"/>
                </a:solidFill>
              </a:rPr>
              <a:t>hom</a:t>
            </a:r>
            <a:r>
              <a:rPr lang="en-US" sz="3200" dirty="0">
                <a:solidFill>
                  <a:srgbClr val="002060"/>
                </a:solidFill>
              </a:rPr>
              <a:t> </a:t>
            </a:r>
            <a:r>
              <a:rPr lang="en-US" sz="3200" dirty="0" err="1">
                <a:solidFill>
                  <a:srgbClr val="002060"/>
                </a:solidFill>
              </a:rPr>
              <a:t>lus</a:t>
            </a:r>
            <a:r>
              <a:rPr lang="en-US" sz="3200" dirty="0">
                <a:solidFill>
                  <a:srgbClr val="002060"/>
                </a:solidFill>
              </a:rPr>
              <a:t>. </a:t>
            </a:r>
          </a:p>
          <a:p>
            <a:pPr marL="228600" lvl="0" algn="ctr">
              <a:lnSpc>
                <a:spcPct val="100000"/>
              </a:lnSpc>
              <a:spcAft>
                <a:spcPts val="0"/>
              </a:spcAft>
              <a:buNone/>
            </a:pPr>
            <a:endParaRPr lang="en" dirty="0"/>
          </a:p>
        </p:txBody>
      </p:sp>
      <p:sp>
        <p:nvSpPr>
          <p:cNvPr id="4" name="Slide Number Placeholder 3"/>
          <p:cNvSpPr>
            <a:spLocks noGrp="1"/>
          </p:cNvSpPr>
          <p:nvPr>
            <p:ph type="sldNum" sz="quarter" idx="12"/>
          </p:nvPr>
        </p:nvSpPr>
        <p:spPr/>
        <p:txBody>
          <a:bodyPr/>
          <a:lstStyle/>
          <a:p>
            <a:fld id="{00000000-1234-1234-1234-123412341234}" type="slidenum">
              <a:rPr lang="en" smtClean="0"/>
              <a:pPr/>
              <a:t>17</a:t>
            </a:fld>
            <a:endParaRPr lang="en" dirty="0"/>
          </a:p>
        </p:txBody>
      </p:sp>
      <p:sp>
        <p:nvSpPr>
          <p:cNvPr id="5" name="TextBox 4">
            <a:extLst>
              <a:ext uri="{FF2B5EF4-FFF2-40B4-BE49-F238E27FC236}">
                <a16:creationId xmlns:a16="http://schemas.microsoft.com/office/drawing/2014/main" id="{79BD70B3-EECE-491C-BBA6-60E719A6E325}"/>
              </a:ext>
            </a:extLst>
          </p:cNvPr>
          <p:cNvSpPr txBox="1"/>
          <p:nvPr/>
        </p:nvSpPr>
        <p:spPr>
          <a:xfrm>
            <a:off x="238814" y="268188"/>
            <a:ext cx="2412840" cy="584775"/>
          </a:xfrm>
          <a:prstGeom prst="rect">
            <a:avLst/>
          </a:prstGeom>
          <a:noFill/>
        </p:spPr>
        <p:txBody>
          <a:bodyPr wrap="none" rtlCol="0">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ntsiab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5608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6C20A63F-C08D-E548-B767-95D18688ABC1}"/>
              </a:ext>
            </a:extLst>
          </p:cNvPr>
          <p:cNvSpPr txBox="1">
            <a:spLocks/>
          </p:cNvSpPr>
          <p:nvPr/>
        </p:nvSpPr>
        <p:spPr>
          <a:xfrm>
            <a:off x="180813" y="1389034"/>
            <a:ext cx="8020373" cy="330241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08610" algn="l" rtl="0">
              <a:lnSpc>
                <a:spcPct val="100000"/>
              </a:lnSpc>
              <a:spcBef>
                <a:spcPts val="600"/>
              </a:spcBef>
              <a:spcAft>
                <a:spcPts val="0"/>
              </a:spcAft>
              <a:buClr>
                <a:schemeClr val="accent1"/>
              </a:buClr>
              <a:buSzPts val="1260"/>
              <a:buFont typeface="Noto Sans Symbols"/>
              <a:buChar char="•"/>
              <a:defRPr sz="2400" b="0" i="0" u="none" strike="noStrike" cap="none">
                <a:solidFill>
                  <a:schemeClr val="dk1"/>
                </a:solidFill>
                <a:latin typeface="Calibri"/>
                <a:ea typeface="Calibri"/>
                <a:cs typeface="Calibri"/>
                <a:sym typeface="Calibri"/>
              </a:defRPr>
            </a:lvl1pPr>
            <a:lvl2pPr marL="914400" marR="0" lvl="1" indent="-320040" algn="l" rtl="0">
              <a:lnSpc>
                <a:spcPct val="100000"/>
              </a:lnSpc>
              <a:spcBef>
                <a:spcPts val="360"/>
              </a:spcBef>
              <a:spcAft>
                <a:spcPts val="0"/>
              </a:spcAft>
              <a:buClr>
                <a:schemeClr val="accent1"/>
              </a:buClr>
              <a:buSzPts val="144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306323" algn="l" rtl="0">
              <a:lnSpc>
                <a:spcPct val="100000"/>
              </a:lnSpc>
              <a:spcBef>
                <a:spcPts val="360"/>
              </a:spcBef>
              <a:spcAft>
                <a:spcPts val="0"/>
              </a:spcAft>
              <a:buClr>
                <a:srgbClr val="DCB1B0"/>
              </a:buClr>
              <a:buSzPts val="1224"/>
              <a:buFont typeface="Noto Sans Symbols"/>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97179" algn="l" rtl="0">
              <a:lnSpc>
                <a:spcPct val="100000"/>
              </a:lnSpc>
              <a:spcBef>
                <a:spcPts val="360"/>
              </a:spcBef>
              <a:spcAft>
                <a:spcPts val="0"/>
              </a:spcAft>
              <a:buClr>
                <a:srgbClr val="B1C0DA"/>
              </a:buClr>
              <a:buSzPts val="108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42900" algn="l" rtl="0">
              <a:lnSpc>
                <a:spcPct val="100000"/>
              </a:lnSpc>
              <a:spcBef>
                <a:spcPts val="360"/>
              </a:spcBef>
              <a:spcAft>
                <a:spcPts val="0"/>
              </a:spcAft>
              <a:buClr>
                <a:schemeClr val="accent2"/>
              </a:buClr>
              <a:buSzPts val="18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42900" algn="l" rtl="0">
              <a:lnSpc>
                <a:spcPct val="100000"/>
              </a:lnSpc>
              <a:spcBef>
                <a:spcPts val="360"/>
              </a:spcBef>
              <a:spcAft>
                <a:spcPts val="0"/>
              </a:spcAft>
              <a:buClr>
                <a:srgbClr val="4571A5"/>
              </a:buClr>
              <a:buSzPts val="18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buSzPct val="100000"/>
              <a:buFont typeface="Courier New" panose="02070309020205020404" pitchFamily="49" charset="0"/>
              <a:buChar char="o"/>
            </a:pPr>
            <a:r>
              <a:rPr lang="en-US" dirty="0">
                <a:solidFill>
                  <a:srgbClr val="002060"/>
                </a:solidFill>
              </a:rPr>
              <a:t>Tag </a:t>
            </a:r>
            <a:r>
              <a:rPr lang="en-US" dirty="0" err="1">
                <a:solidFill>
                  <a:srgbClr val="002060"/>
                </a:solidFill>
              </a:rPr>
              <a:t>nrho</a:t>
            </a:r>
            <a:r>
              <a:rPr lang="en-US" dirty="0">
                <a:solidFill>
                  <a:srgbClr val="002060"/>
                </a:solidFill>
              </a:rPr>
              <a:t> </a:t>
            </a: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yeej</a:t>
            </a:r>
            <a:r>
              <a:rPr lang="en-US" dirty="0">
                <a:solidFill>
                  <a:srgbClr val="002060"/>
                </a:solidFill>
              </a:rPr>
              <a:t> </a:t>
            </a:r>
            <a:r>
              <a:rPr lang="en-US" dirty="0" err="1">
                <a:solidFill>
                  <a:srgbClr val="002060"/>
                </a:solidFill>
              </a:rPr>
              <a:t>kawm</a:t>
            </a:r>
            <a:r>
              <a:rPr lang="en-US" dirty="0">
                <a:solidFill>
                  <a:srgbClr val="002060"/>
                </a:solidFill>
              </a:rPr>
              <a:t> tau yam </a:t>
            </a:r>
            <a:r>
              <a:rPr lang="en-US" dirty="0" err="1">
                <a:solidFill>
                  <a:srgbClr val="002060"/>
                </a:solidFill>
              </a:rPr>
              <a:t>lus</a:t>
            </a:r>
            <a:r>
              <a:rPr lang="en-US" dirty="0">
                <a:solidFill>
                  <a:srgbClr val="002060"/>
                </a:solidFill>
              </a:rPr>
              <a:t> </a:t>
            </a:r>
            <a:r>
              <a:rPr lang="en-US" dirty="0" err="1">
                <a:solidFill>
                  <a:srgbClr val="002060"/>
                </a:solidFill>
              </a:rPr>
              <a:t>tshiab</a:t>
            </a:r>
            <a:r>
              <a:rPr lang="en-US" dirty="0">
                <a:solidFill>
                  <a:srgbClr val="002060"/>
                </a:solidFill>
              </a:rPr>
              <a:t> </a:t>
            </a:r>
            <a:r>
              <a:rPr lang="en-US" dirty="0" err="1">
                <a:solidFill>
                  <a:srgbClr val="002060"/>
                </a:solidFill>
              </a:rPr>
              <a:t>ntawd</a:t>
            </a:r>
            <a:r>
              <a:rPr lang="en-US" dirty="0">
                <a:solidFill>
                  <a:srgbClr val="002060"/>
                </a:solidFill>
              </a:rPr>
              <a:t> (</a:t>
            </a:r>
            <a:r>
              <a:rPr lang="en-US" dirty="0" err="1">
                <a:solidFill>
                  <a:srgbClr val="002060"/>
                </a:solidFill>
              </a:rPr>
              <a:t>Hmoob</a:t>
            </a:r>
            <a:r>
              <a:rPr lang="en-US" dirty="0">
                <a:solidFill>
                  <a:srgbClr val="002060"/>
                </a:solidFill>
              </a:rPr>
              <a:t>)</a:t>
            </a:r>
          </a:p>
          <a:p>
            <a:pPr>
              <a:buSzPct val="100000"/>
              <a:buFont typeface="Courier New" panose="02070309020205020404" pitchFamily="49" charset="0"/>
              <a:buChar char="o"/>
            </a:pP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Hmoob</a:t>
            </a:r>
            <a:r>
              <a:rPr lang="en-US" dirty="0">
                <a:solidFill>
                  <a:srgbClr val="002060"/>
                </a:solidFill>
              </a:rPr>
              <a:t> </a:t>
            </a:r>
            <a:r>
              <a:rPr lang="en-US" dirty="0" err="1">
                <a:solidFill>
                  <a:srgbClr val="002060"/>
                </a:solidFill>
              </a:rPr>
              <a:t>kawm</a:t>
            </a:r>
            <a:r>
              <a:rPr lang="en-US" dirty="0">
                <a:solidFill>
                  <a:srgbClr val="002060"/>
                </a:solidFill>
              </a:rPr>
              <a:t> tau </a:t>
            </a:r>
            <a:r>
              <a:rPr lang="en-US" dirty="0" err="1">
                <a:solidFill>
                  <a:srgbClr val="002060"/>
                </a:solidFill>
              </a:rPr>
              <a:t>lus</a:t>
            </a:r>
            <a:r>
              <a:rPr lang="en-US" dirty="0">
                <a:solidFill>
                  <a:srgbClr val="002060"/>
                </a:solidFill>
              </a:rPr>
              <a:t> </a:t>
            </a:r>
            <a:r>
              <a:rPr lang="en-US" dirty="0" err="1">
                <a:solidFill>
                  <a:srgbClr val="002060"/>
                </a:solidFill>
              </a:rPr>
              <a:t>Hmoob</a:t>
            </a:r>
            <a:r>
              <a:rPr lang="en-US" dirty="0">
                <a:solidFill>
                  <a:srgbClr val="002060"/>
                </a:solidFill>
              </a:rPr>
              <a:t> zoo </a:t>
            </a:r>
            <a:r>
              <a:rPr lang="en-US" dirty="0" err="1">
                <a:solidFill>
                  <a:srgbClr val="002060"/>
                </a:solidFill>
              </a:rPr>
              <a:t>tshaj</a:t>
            </a:r>
            <a:r>
              <a:rPr lang="en-US" dirty="0">
                <a:solidFill>
                  <a:srgbClr val="002060"/>
                </a:solidFill>
              </a:rPr>
              <a:t> </a:t>
            </a: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uas</a:t>
            </a:r>
            <a:r>
              <a:rPr lang="en-US" dirty="0">
                <a:solidFill>
                  <a:srgbClr val="002060"/>
                </a:solidFill>
              </a:rPr>
              <a:t> </a:t>
            </a:r>
            <a:r>
              <a:rPr lang="en-US" dirty="0" err="1">
                <a:solidFill>
                  <a:srgbClr val="002060"/>
                </a:solidFill>
              </a:rPr>
              <a:t>tsis</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Hmoob</a:t>
            </a:r>
            <a:r>
              <a:rPr lang="en-US" dirty="0">
                <a:solidFill>
                  <a:srgbClr val="002060"/>
                </a:solidFill>
              </a:rPr>
              <a:t>, </a:t>
            </a:r>
            <a:r>
              <a:rPr lang="en-US" dirty="0" err="1">
                <a:solidFill>
                  <a:srgbClr val="002060"/>
                </a:solidFill>
              </a:rPr>
              <a:t>tiam</a:t>
            </a:r>
            <a:r>
              <a:rPr lang="en-US" dirty="0">
                <a:solidFill>
                  <a:srgbClr val="002060"/>
                </a:solidFill>
              </a:rPr>
              <a:t> sis </a:t>
            </a:r>
            <a:r>
              <a:rPr lang="en-US" dirty="0" err="1">
                <a:solidFill>
                  <a:srgbClr val="002060"/>
                </a:solidFill>
              </a:rPr>
              <a:t>qhov</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keej</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poob</a:t>
            </a:r>
            <a:r>
              <a:rPr lang="en-US" dirty="0">
                <a:solidFill>
                  <a:srgbClr val="002060"/>
                </a:solidFill>
              </a:rPr>
              <a:t> </a:t>
            </a:r>
            <a:r>
              <a:rPr lang="en-US" dirty="0" err="1">
                <a:solidFill>
                  <a:srgbClr val="002060"/>
                </a:solidFill>
              </a:rPr>
              <a:t>rau</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qho</a:t>
            </a:r>
            <a:r>
              <a:rPr lang="en-US" dirty="0">
                <a:solidFill>
                  <a:srgbClr val="002060"/>
                </a:solidFill>
              </a:rPr>
              <a:t>:</a:t>
            </a:r>
          </a:p>
          <a:p>
            <a:pPr marL="1051560" lvl="1" indent="-457200">
              <a:buSzPct val="100000"/>
              <a:buAutoNum type="alphaLcPeriod"/>
            </a:pPr>
            <a:r>
              <a:rPr lang="en-US" dirty="0" err="1">
                <a:solidFill>
                  <a:srgbClr val="002060"/>
                </a:solidFill>
              </a:rPr>
              <a:t>seb</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puas</a:t>
            </a:r>
            <a:r>
              <a:rPr lang="en-US" dirty="0">
                <a:solidFill>
                  <a:srgbClr val="002060"/>
                </a:solidFill>
              </a:rPr>
              <a:t> </a:t>
            </a:r>
            <a:r>
              <a:rPr lang="en-US" dirty="0" err="1">
                <a:solidFill>
                  <a:srgbClr val="002060"/>
                </a:solidFill>
              </a:rPr>
              <a:t>siv</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Hmoob</a:t>
            </a:r>
            <a:r>
              <a:rPr lang="en-US" dirty="0">
                <a:solidFill>
                  <a:srgbClr val="002060"/>
                </a:solidFill>
              </a:rPr>
              <a:t> tom </a:t>
            </a:r>
            <a:r>
              <a:rPr lang="en-US" dirty="0" err="1">
                <a:solidFill>
                  <a:srgbClr val="002060"/>
                </a:solidFill>
              </a:rPr>
              <a:t>tsev</a:t>
            </a:r>
            <a:r>
              <a:rPr lang="en-US" dirty="0">
                <a:solidFill>
                  <a:srgbClr val="002060"/>
                </a:solidFill>
              </a:rPr>
              <a:t>;</a:t>
            </a:r>
          </a:p>
          <a:p>
            <a:pPr marL="1051560" lvl="1" indent="-457200">
              <a:buSzPct val="100000"/>
              <a:buAutoNum type="alphaLcPeriod"/>
            </a:pPr>
            <a:r>
              <a:rPr lang="en-US" dirty="0" err="1">
                <a:solidFill>
                  <a:srgbClr val="002060"/>
                </a:solidFill>
              </a:rPr>
              <a:t>seb</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puas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siv</a:t>
            </a:r>
            <a:r>
              <a:rPr lang="en-US" dirty="0">
                <a:solidFill>
                  <a:srgbClr val="002060"/>
                </a:solidFill>
              </a:rPr>
              <a:t> </a:t>
            </a:r>
            <a:r>
              <a:rPr lang="en-US" dirty="0" err="1">
                <a:solidFill>
                  <a:srgbClr val="002060"/>
                </a:solidFill>
              </a:rPr>
              <a:t>cov</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Hmoob</a:t>
            </a:r>
            <a:r>
              <a:rPr lang="en-US" dirty="0">
                <a:solidFill>
                  <a:srgbClr val="002060"/>
                </a:solidFill>
              </a:rPr>
              <a:t> </a:t>
            </a:r>
          </a:p>
          <a:p>
            <a:pPr marL="594360" lvl="1" indent="0">
              <a:buSzPct val="100000"/>
              <a:buNone/>
            </a:pPr>
            <a:r>
              <a:rPr lang="en-US" dirty="0">
                <a:solidFill>
                  <a:srgbClr val="002060"/>
                </a:solidFill>
              </a:rPr>
              <a:t>        </a:t>
            </a:r>
            <a:r>
              <a:rPr lang="en-US" dirty="0" err="1">
                <a:solidFill>
                  <a:srgbClr val="002060"/>
                </a:solidFill>
              </a:rPr>
              <a:t>tob</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muaj</a:t>
            </a:r>
            <a:r>
              <a:rPr lang="en-US" dirty="0">
                <a:solidFill>
                  <a:srgbClr val="002060"/>
                </a:solidFill>
              </a:rPr>
              <a:t> </a:t>
            </a:r>
            <a:r>
              <a:rPr lang="en-US" dirty="0" err="1">
                <a:solidFill>
                  <a:srgbClr val="002060"/>
                </a:solidFill>
              </a:rPr>
              <a:t>ntaub</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nyuab</a:t>
            </a:r>
            <a:r>
              <a:rPr lang="en-US" dirty="0">
                <a:solidFill>
                  <a:srgbClr val="002060"/>
                </a:solidFill>
              </a:rPr>
              <a:t> </a:t>
            </a:r>
            <a:r>
              <a:rPr lang="en-US" dirty="0" err="1">
                <a:solidFill>
                  <a:srgbClr val="002060"/>
                </a:solidFill>
              </a:rPr>
              <a:t>nyob</a:t>
            </a:r>
            <a:r>
              <a:rPr lang="en-US" dirty="0">
                <a:solidFill>
                  <a:srgbClr val="002060"/>
                </a:solidFill>
              </a:rPr>
              <a:t> </a:t>
            </a:r>
            <a:r>
              <a:rPr lang="en-US" dirty="0" err="1">
                <a:solidFill>
                  <a:srgbClr val="002060"/>
                </a:solidFill>
              </a:rPr>
              <a:t>rau</a:t>
            </a:r>
            <a:r>
              <a:rPr lang="en-US" dirty="0">
                <a:solidFill>
                  <a:srgbClr val="002060"/>
                </a:solidFill>
              </a:rPr>
              <a:t> </a:t>
            </a:r>
          </a:p>
          <a:p>
            <a:pPr marL="594360" lvl="1" indent="0">
              <a:buSzPct val="100000"/>
              <a:buNone/>
            </a:pPr>
            <a:r>
              <a:rPr lang="en-US" dirty="0">
                <a:solidFill>
                  <a:srgbClr val="002060"/>
                </a:solidFill>
              </a:rPr>
              <a:t>        </a:t>
            </a:r>
            <a:r>
              <a:rPr lang="en-US" dirty="0" err="1">
                <a:solidFill>
                  <a:srgbClr val="002060"/>
                </a:solidFill>
              </a:rPr>
              <a:t>hauv</a:t>
            </a:r>
            <a:r>
              <a:rPr lang="en-US" dirty="0">
                <a:solidFill>
                  <a:srgbClr val="002060"/>
                </a:solidFill>
              </a:rPr>
              <a:t> chav </a:t>
            </a:r>
            <a:r>
              <a:rPr lang="en-US" dirty="0" err="1">
                <a:solidFill>
                  <a:srgbClr val="002060"/>
                </a:solidFill>
              </a:rPr>
              <a:t>kawm</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 </a:t>
            </a:r>
          </a:p>
          <a:p>
            <a:pPr lvl="1"/>
            <a:endParaRPr lang="en-US" sz="2400" dirty="0"/>
          </a:p>
          <a:p>
            <a:pPr lvl="1"/>
            <a:endParaRPr lang="en-US" dirty="0"/>
          </a:p>
          <a:p>
            <a:endParaRPr lang="en-US" dirty="0"/>
          </a:p>
        </p:txBody>
      </p:sp>
      <p:sp>
        <p:nvSpPr>
          <p:cNvPr id="2" name="Title 1"/>
          <p:cNvSpPr>
            <a:spLocks noGrp="1"/>
          </p:cNvSpPr>
          <p:nvPr>
            <p:ph type="title"/>
          </p:nvPr>
        </p:nvSpPr>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4" name="Slide Number Placeholder 3"/>
          <p:cNvSpPr>
            <a:spLocks noGrp="1"/>
          </p:cNvSpPr>
          <p:nvPr>
            <p:ph type="sldNum" sz="quarter" idx="15"/>
          </p:nvPr>
        </p:nvSpPr>
        <p:spPr/>
        <p:txBody>
          <a:bodyPr/>
          <a:lstStyle/>
          <a:p>
            <a:endParaRPr lang="en-US" dirty="0"/>
          </a:p>
        </p:txBody>
      </p:sp>
      <p:sp>
        <p:nvSpPr>
          <p:cNvPr id="6" name="Rectangle 5"/>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9" name="Rectangle 8">
            <a:extLst>
              <a:ext uri="{FF2B5EF4-FFF2-40B4-BE49-F238E27FC236}">
                <a16:creationId xmlns:a16="http://schemas.microsoft.com/office/drawing/2014/main" id="{67F44945-76F2-4F5E-8764-32C237CD2E13}"/>
              </a:ext>
            </a:extLst>
          </p:cNvPr>
          <p:cNvSpPr/>
          <p:nvPr/>
        </p:nvSpPr>
        <p:spPr>
          <a:xfrm>
            <a:off x="162843" y="310704"/>
            <a:ext cx="8575774" cy="523220"/>
          </a:xfrm>
          <a:prstGeom prst="rect">
            <a:avLst/>
          </a:prstGeom>
        </p:spPr>
        <p:txBody>
          <a:bodyPr wrap="square">
            <a:spAutoFit/>
          </a:bodyPr>
          <a:lstStyle/>
          <a:p>
            <a:r>
              <a:rPr lang="en-US" sz="28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hais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charset="0"/>
              <a:cs typeface="Calibri" panose="020F0502020204030204" pitchFamily="34" charset="0"/>
            </a:endParaRPr>
          </a:p>
        </p:txBody>
      </p:sp>
      <p:sp>
        <p:nvSpPr>
          <p:cNvPr id="10" name="Google Shape;561;p62">
            <a:extLst>
              <a:ext uri="{FF2B5EF4-FFF2-40B4-BE49-F238E27FC236}">
                <a16:creationId xmlns:a16="http://schemas.microsoft.com/office/drawing/2014/main" id="{CD76D258-6F68-4B41-99C0-E23B4F148385}"/>
              </a:ext>
            </a:extLst>
          </p:cNvPr>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18</a:t>
            </a:fld>
            <a:endParaRPr dirty="0"/>
          </a:p>
        </p:txBody>
      </p:sp>
      <p:sp>
        <p:nvSpPr>
          <p:cNvPr id="15" name="TextBox 14">
            <a:extLst>
              <a:ext uri="{FF2B5EF4-FFF2-40B4-BE49-F238E27FC236}">
                <a16:creationId xmlns:a16="http://schemas.microsoft.com/office/drawing/2014/main" id="{BCF35F25-5142-AC48-9856-C0F2CFF5EBBC}"/>
              </a:ext>
            </a:extLst>
          </p:cNvPr>
          <p:cNvSpPr txBox="1"/>
          <p:nvPr/>
        </p:nvSpPr>
        <p:spPr>
          <a:xfrm>
            <a:off x="1666430" y="601678"/>
            <a:ext cx="5291833" cy="954107"/>
          </a:xfrm>
          <a:prstGeom prst="rect">
            <a:avLst/>
          </a:prstGeom>
          <a:noFill/>
        </p:spPr>
        <p:txBody>
          <a:bodyPr wrap="none" rtlCol="0">
            <a:spAutoFit/>
          </a:bodyPr>
          <a:lstStyle/>
          <a:p>
            <a:br>
              <a:rPr lang="en-US"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Txog</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ntawm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Kev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Kawm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Lus</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Hmoob</a:t>
            </a:r>
            <a:endParaRPr lang="en-US" sz="2800" dirty="0">
              <a:solidFill>
                <a:srgbClr val="002060"/>
              </a:solidFill>
            </a:endParaRPr>
          </a:p>
          <a:p>
            <a:endParaRPr lang="en-US" dirty="0"/>
          </a:p>
        </p:txBody>
      </p:sp>
      <p:grpSp>
        <p:nvGrpSpPr>
          <p:cNvPr id="5" name="Group 4">
            <a:extLst>
              <a:ext uri="{FF2B5EF4-FFF2-40B4-BE49-F238E27FC236}">
                <a16:creationId xmlns:a16="http://schemas.microsoft.com/office/drawing/2014/main" id="{890F62B6-5866-44B0-8E46-7B17BA944D47}"/>
              </a:ext>
            </a:extLst>
          </p:cNvPr>
          <p:cNvGrpSpPr/>
          <p:nvPr/>
        </p:nvGrpSpPr>
        <p:grpSpPr>
          <a:xfrm>
            <a:off x="6291890" y="3377908"/>
            <a:ext cx="1931229" cy="1583706"/>
            <a:chOff x="6291890" y="3377908"/>
            <a:chExt cx="1931229" cy="1583706"/>
          </a:xfrm>
        </p:grpSpPr>
        <p:pic>
          <p:nvPicPr>
            <p:cNvPr id="14" name="Picture 13">
              <a:extLst>
                <a:ext uri="{FF2B5EF4-FFF2-40B4-BE49-F238E27FC236}">
                  <a16:creationId xmlns:a16="http://schemas.microsoft.com/office/drawing/2014/main" id="{989351D1-8EC6-496E-89FE-003C196C5404}"/>
                </a:ext>
              </a:extLst>
            </p:cNvPr>
            <p:cNvPicPr>
              <a:picLocks noChangeAspect="1"/>
            </p:cNvPicPr>
            <p:nvPr/>
          </p:nvPicPr>
          <p:blipFill>
            <a:blip r:embed="rId3"/>
            <a:stretch>
              <a:fillRect/>
            </a:stretch>
          </p:blipFill>
          <p:spPr>
            <a:xfrm>
              <a:off x="6291890" y="3377908"/>
              <a:ext cx="1901371" cy="1208995"/>
            </a:xfrm>
            <a:prstGeom prst="rect">
              <a:avLst/>
            </a:prstGeom>
          </p:spPr>
        </p:pic>
        <p:sp>
          <p:nvSpPr>
            <p:cNvPr id="3" name="TextBox 2">
              <a:extLst>
                <a:ext uri="{FF2B5EF4-FFF2-40B4-BE49-F238E27FC236}">
                  <a16:creationId xmlns:a16="http://schemas.microsoft.com/office/drawing/2014/main" id="{605CAB9F-8A8A-485B-8E41-7EC0B36FBA6A}"/>
                </a:ext>
              </a:extLst>
            </p:cNvPr>
            <p:cNvSpPr txBox="1"/>
            <p:nvPr/>
          </p:nvSpPr>
          <p:spPr>
            <a:xfrm>
              <a:off x="7626481" y="4561504"/>
              <a:ext cx="596638" cy="400110"/>
            </a:xfrm>
            <a:prstGeom prst="rect">
              <a:avLst/>
            </a:prstGeom>
            <a:noFill/>
          </p:spPr>
          <p:txBody>
            <a:bodyPr wrap="none" rtlCol="0">
              <a:spAutoFit/>
            </a:bodyPr>
            <a:lstStyle/>
            <a:p>
              <a:r>
                <a:rPr lang="en-US" sz="600" dirty="0"/>
                <a:t>R.J. Lozada</a:t>
              </a:r>
            </a:p>
            <a:p>
              <a:endParaRPr lang="en-US" dirty="0"/>
            </a:p>
          </p:txBody>
        </p:sp>
      </p:grpSp>
    </p:spTree>
    <p:extLst>
      <p:ext uri="{BB962C8B-B14F-4D97-AF65-F5344CB8AC3E}">
        <p14:creationId xmlns:p14="http://schemas.microsoft.com/office/powerpoint/2010/main" val="26827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fade">
                                      <p:cBhvr>
                                        <p:cTn id="24" dur="1000"/>
                                        <p:tgtEl>
                                          <p:spTgt spid="13">
                                            <p:txEl>
                                              <p:pRg st="3" end="3"/>
                                            </p:txEl>
                                          </p:spTgt>
                                        </p:tgtEl>
                                      </p:cBhvr>
                                    </p:animEffect>
                                    <p:anim calcmode="lin" valueType="num">
                                      <p:cBhvr>
                                        <p:cTn id="2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fade">
                                      <p:cBhvr>
                                        <p:cTn id="29" dur="1000"/>
                                        <p:tgtEl>
                                          <p:spTgt spid="13">
                                            <p:txEl>
                                              <p:pRg st="4" end="4"/>
                                            </p:txEl>
                                          </p:spTgt>
                                        </p:tgtEl>
                                      </p:cBhvr>
                                    </p:animEffect>
                                    <p:anim calcmode="lin" valueType="num">
                                      <p:cBhvr>
                                        <p:cTn id="3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fade">
                                      <p:cBhvr>
                                        <p:cTn id="34" dur="1000"/>
                                        <p:tgtEl>
                                          <p:spTgt spid="13">
                                            <p:txEl>
                                              <p:pRg st="5" end="5"/>
                                            </p:txEl>
                                          </p:spTgt>
                                        </p:tgtEl>
                                      </p:cBhvr>
                                    </p:animEffect>
                                    <p:anim calcmode="lin" valueType="num">
                                      <p:cBhvr>
                                        <p:cTn id="35"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4" name="Slide Number Placeholder 3"/>
          <p:cNvSpPr>
            <a:spLocks noGrp="1"/>
          </p:cNvSpPr>
          <p:nvPr>
            <p:ph type="sldNum" sz="quarter" idx="15"/>
          </p:nvPr>
        </p:nvSpPr>
        <p:spPr/>
        <p:txBody>
          <a:bodyPr/>
          <a:lstStyle/>
          <a:p>
            <a:fld id="{E59CB7E1-91DC-4272-BB44-E0360AD4D249}" type="slidenum">
              <a:rPr lang="en-US" smtClean="0"/>
              <a:t>19</a:t>
            </a:fld>
            <a:endParaRPr lang="en-US"/>
          </a:p>
        </p:txBody>
      </p:sp>
      <p:sp>
        <p:nvSpPr>
          <p:cNvPr id="6" name="Rectangle 5"/>
          <p:cNvSpPr/>
          <p:nvPr/>
        </p:nvSpPr>
        <p:spPr>
          <a:xfrm>
            <a:off x="302161" y="4867083"/>
            <a:ext cx="582741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a:t>
            </a:r>
            <a:r>
              <a:rPr lang="en-US" sz="1200" kern="1200" dirty="0">
                <a:solidFill>
                  <a:schemeClr val="tx1"/>
                </a:solidFill>
                <a:latin typeface="Calibri" panose="020F0502020204030204" pitchFamily="34" charset="0"/>
              </a:rPr>
              <a:t>Center for Applied Second Language Studies, 2013 </a:t>
            </a:r>
            <a:r>
              <a:rPr lang="en-US" sz="1200" dirty="0">
                <a:solidFill>
                  <a:schemeClr val="tx1"/>
                </a:solidFill>
                <a:latin typeface="Calibri" charset="0"/>
                <a:ea typeface="Calibri" charset="0"/>
                <a:cs typeface="Calibri" charset="0"/>
              </a:rPr>
              <a:t>Lindholm-Leary &amp; Genesee, 2014)</a:t>
            </a:r>
          </a:p>
        </p:txBody>
      </p:sp>
      <p:sp>
        <p:nvSpPr>
          <p:cNvPr id="9" name="Rectangle 8">
            <a:extLst>
              <a:ext uri="{FF2B5EF4-FFF2-40B4-BE49-F238E27FC236}">
                <a16:creationId xmlns:a16="http://schemas.microsoft.com/office/drawing/2014/main" id="{98BAB368-AB9E-4D55-817B-3ECA886195C3}"/>
              </a:ext>
            </a:extLst>
          </p:cNvPr>
          <p:cNvSpPr/>
          <p:nvPr/>
        </p:nvSpPr>
        <p:spPr>
          <a:xfrm>
            <a:off x="162843" y="310704"/>
            <a:ext cx="8575774" cy="523220"/>
          </a:xfrm>
          <a:prstGeom prst="rect">
            <a:avLst/>
          </a:prstGeom>
        </p:spPr>
        <p:txBody>
          <a:bodyPr wrap="square">
            <a:spAutoFit/>
          </a:bodyPr>
          <a:lstStyle/>
          <a:p>
            <a:r>
              <a:rPr lang="en-US" sz="28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hais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charset="0"/>
              <a:cs typeface="Calibri" panose="020F0502020204030204" pitchFamily="34" charset="0"/>
            </a:endParaRPr>
          </a:p>
        </p:txBody>
      </p:sp>
      <p:sp>
        <p:nvSpPr>
          <p:cNvPr id="11" name="Google Shape;561;p62">
            <a:extLst>
              <a:ext uri="{FF2B5EF4-FFF2-40B4-BE49-F238E27FC236}">
                <a16:creationId xmlns:a16="http://schemas.microsoft.com/office/drawing/2014/main" id="{EB8365D5-701D-4771-BB65-42A622328C14}"/>
              </a:ext>
            </a:extLst>
          </p:cNvPr>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19</a:t>
            </a:fld>
            <a:endParaRPr dirty="0"/>
          </a:p>
        </p:txBody>
      </p:sp>
      <p:sp>
        <p:nvSpPr>
          <p:cNvPr id="12" name="TextBox 11">
            <a:extLst>
              <a:ext uri="{FF2B5EF4-FFF2-40B4-BE49-F238E27FC236}">
                <a16:creationId xmlns:a16="http://schemas.microsoft.com/office/drawing/2014/main" id="{8F70FF27-0751-7440-866A-639BF4339F2B}"/>
              </a:ext>
            </a:extLst>
          </p:cNvPr>
          <p:cNvSpPr txBox="1"/>
          <p:nvPr/>
        </p:nvSpPr>
        <p:spPr>
          <a:xfrm>
            <a:off x="1666430" y="601678"/>
            <a:ext cx="5291833" cy="954107"/>
          </a:xfrm>
          <a:prstGeom prst="rect">
            <a:avLst/>
          </a:prstGeom>
          <a:noFill/>
        </p:spPr>
        <p:txBody>
          <a:bodyPr wrap="none" rtlCol="0">
            <a:spAutoFit/>
          </a:bodyPr>
          <a:lstStyle/>
          <a:p>
            <a:br>
              <a:rPr lang="en-US"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Txog</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ntawm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Kev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Kawm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Lus</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Hmoob</a:t>
            </a:r>
            <a:endParaRPr lang="en-US" sz="2800" dirty="0">
              <a:solidFill>
                <a:srgbClr val="002060"/>
              </a:solidFill>
            </a:endParaRPr>
          </a:p>
          <a:p>
            <a:endParaRPr lang="en-US" dirty="0"/>
          </a:p>
        </p:txBody>
      </p:sp>
      <p:sp>
        <p:nvSpPr>
          <p:cNvPr id="13" name="Content Placeholder 7">
            <a:extLst>
              <a:ext uri="{FF2B5EF4-FFF2-40B4-BE49-F238E27FC236}">
                <a16:creationId xmlns:a16="http://schemas.microsoft.com/office/drawing/2014/main" id="{26C471AE-4F62-CA45-96E1-93BEB254DE34}"/>
              </a:ext>
            </a:extLst>
          </p:cNvPr>
          <p:cNvSpPr txBox="1">
            <a:spLocks/>
          </p:cNvSpPr>
          <p:nvPr/>
        </p:nvSpPr>
        <p:spPr>
          <a:xfrm>
            <a:off x="457200" y="1474191"/>
            <a:ext cx="8065692" cy="13312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08610" algn="l" rtl="0">
              <a:lnSpc>
                <a:spcPct val="100000"/>
              </a:lnSpc>
              <a:spcBef>
                <a:spcPts val="600"/>
              </a:spcBef>
              <a:spcAft>
                <a:spcPts val="0"/>
              </a:spcAft>
              <a:buClr>
                <a:schemeClr val="accent1"/>
              </a:buClr>
              <a:buSzPts val="1260"/>
              <a:buFont typeface="Noto Sans Symbols"/>
              <a:buChar char="•"/>
              <a:defRPr sz="2400" b="0" i="0" u="none" strike="noStrike" cap="none">
                <a:solidFill>
                  <a:schemeClr val="dk1"/>
                </a:solidFill>
                <a:latin typeface="Calibri"/>
                <a:ea typeface="Calibri"/>
                <a:cs typeface="Calibri"/>
                <a:sym typeface="Calibri"/>
              </a:defRPr>
            </a:lvl1pPr>
            <a:lvl2pPr marL="914400" marR="0" lvl="1" indent="-320040" algn="l" rtl="0">
              <a:lnSpc>
                <a:spcPct val="100000"/>
              </a:lnSpc>
              <a:spcBef>
                <a:spcPts val="360"/>
              </a:spcBef>
              <a:spcAft>
                <a:spcPts val="0"/>
              </a:spcAft>
              <a:buClr>
                <a:schemeClr val="accent1"/>
              </a:buClr>
              <a:buSzPts val="144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306323" algn="l" rtl="0">
              <a:lnSpc>
                <a:spcPct val="100000"/>
              </a:lnSpc>
              <a:spcBef>
                <a:spcPts val="360"/>
              </a:spcBef>
              <a:spcAft>
                <a:spcPts val="0"/>
              </a:spcAft>
              <a:buClr>
                <a:srgbClr val="DCB1B0"/>
              </a:buClr>
              <a:buSzPts val="1224"/>
              <a:buFont typeface="Noto Sans Symbols"/>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97179" algn="l" rtl="0">
              <a:lnSpc>
                <a:spcPct val="100000"/>
              </a:lnSpc>
              <a:spcBef>
                <a:spcPts val="360"/>
              </a:spcBef>
              <a:spcAft>
                <a:spcPts val="0"/>
              </a:spcAft>
              <a:buClr>
                <a:srgbClr val="B1C0DA"/>
              </a:buClr>
              <a:buSzPts val="108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42900" algn="l" rtl="0">
              <a:lnSpc>
                <a:spcPct val="100000"/>
              </a:lnSpc>
              <a:spcBef>
                <a:spcPts val="360"/>
              </a:spcBef>
              <a:spcAft>
                <a:spcPts val="0"/>
              </a:spcAft>
              <a:buClr>
                <a:schemeClr val="accent2"/>
              </a:buClr>
              <a:buSzPts val="18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42900" algn="l" rtl="0">
              <a:lnSpc>
                <a:spcPct val="100000"/>
              </a:lnSpc>
              <a:spcBef>
                <a:spcPts val="360"/>
              </a:spcBef>
              <a:spcAft>
                <a:spcPts val="0"/>
              </a:spcAft>
              <a:buClr>
                <a:srgbClr val="4571A5"/>
              </a:buClr>
              <a:buSzPts val="18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338138" indent="-338138">
              <a:buClr>
                <a:srgbClr val="002060"/>
              </a:buClr>
              <a:buSzPct val="100000"/>
              <a:buFont typeface="Courier New" panose="02070309020205020404" pitchFamily="49" charset="0"/>
              <a:buChar char="o"/>
            </a:pP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nyob</a:t>
            </a:r>
            <a:r>
              <a:rPr lang="en-US" dirty="0">
                <a:solidFill>
                  <a:srgbClr val="002060"/>
                </a:solidFill>
              </a:rPr>
              <a:t> </a:t>
            </a:r>
            <a:r>
              <a:rPr lang="en-US" dirty="0" err="1">
                <a:solidFill>
                  <a:srgbClr val="002060"/>
                </a:solidFill>
              </a:rPr>
              <a:t>rau</a:t>
            </a:r>
            <a:r>
              <a:rPr lang="en-US" dirty="0">
                <a:solidFill>
                  <a:srgbClr val="002060"/>
                </a:solidFill>
              </a:rPr>
              <a:t> chav </a:t>
            </a:r>
            <a:r>
              <a:rPr lang="en-US" dirty="0" err="1">
                <a:solidFill>
                  <a:srgbClr val="002060"/>
                </a:solidFill>
              </a:rPr>
              <a:t>kawm</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uas</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Askiv</a:t>
            </a:r>
            <a:r>
              <a:rPr lang="en-US" dirty="0">
                <a:solidFill>
                  <a:srgbClr val="002060"/>
                </a:solidFill>
              </a:rPr>
              <a:t> tom </a:t>
            </a:r>
            <a:r>
              <a:rPr lang="en-US" dirty="0" err="1">
                <a:solidFill>
                  <a:srgbClr val="002060"/>
                </a:solidFill>
              </a:rPr>
              <a:t>vaj</a:t>
            </a:r>
            <a:r>
              <a:rPr lang="en-US" dirty="0">
                <a:solidFill>
                  <a:srgbClr val="002060"/>
                </a:solidFill>
              </a:rPr>
              <a:t> tom </a:t>
            </a:r>
            <a:r>
              <a:rPr lang="en-US" dirty="0" err="1">
                <a:solidFill>
                  <a:srgbClr val="002060"/>
                </a:solidFill>
              </a:rPr>
              <a:t>tsev</a:t>
            </a:r>
            <a:r>
              <a:rPr lang="en-US" dirty="0">
                <a:solidFill>
                  <a:srgbClr val="002060"/>
                </a:solidFill>
              </a:rPr>
              <a:t>, </a:t>
            </a:r>
            <a:r>
              <a:rPr lang="en-US" dirty="0" err="1">
                <a:solidFill>
                  <a:srgbClr val="002060"/>
                </a:solidFill>
              </a:rPr>
              <a:t>yeej</a:t>
            </a:r>
            <a:r>
              <a:rPr lang="en-US" dirty="0">
                <a:solidFill>
                  <a:srgbClr val="002060"/>
                </a:solidFill>
              </a:rPr>
              <a:t> </a:t>
            </a:r>
            <a:r>
              <a:rPr lang="en-US" dirty="0" err="1">
                <a:solidFill>
                  <a:srgbClr val="002060"/>
                </a:solidFill>
              </a:rPr>
              <a:t>tseem</a:t>
            </a:r>
            <a:r>
              <a:rPr lang="en-US" dirty="0">
                <a:solidFill>
                  <a:srgbClr val="002060"/>
                </a:solidFill>
              </a:rPr>
              <a:t> </a:t>
            </a:r>
            <a:r>
              <a:rPr lang="en-US" dirty="0" err="1">
                <a:solidFill>
                  <a:srgbClr val="002060"/>
                </a:solidFill>
              </a:rPr>
              <a:t>kawm</a:t>
            </a:r>
            <a:r>
              <a:rPr lang="en-US" dirty="0">
                <a:solidFill>
                  <a:srgbClr val="002060"/>
                </a:solidFill>
              </a:rPr>
              <a:t> tau </a:t>
            </a:r>
            <a:r>
              <a:rPr lang="en-US" dirty="0" err="1">
                <a:solidFill>
                  <a:srgbClr val="002060"/>
                </a:solidFill>
              </a:rPr>
              <a:t>ntawv</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Hmoob</a:t>
            </a:r>
            <a:r>
              <a:rPr lang="en-US" dirty="0">
                <a:solidFill>
                  <a:srgbClr val="002060"/>
                </a:solidFill>
              </a:rPr>
              <a:t> zoo </a:t>
            </a:r>
            <a:r>
              <a:rPr lang="en-US" dirty="0" err="1">
                <a:solidFill>
                  <a:srgbClr val="002060"/>
                </a:solidFill>
              </a:rPr>
              <a:t>dua</a:t>
            </a:r>
            <a:r>
              <a:rPr lang="en-US" dirty="0">
                <a:solidFill>
                  <a:srgbClr val="002060"/>
                </a:solidFill>
              </a:rPr>
              <a:t> </a:t>
            </a: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uas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Hmoob</a:t>
            </a:r>
            <a:r>
              <a:rPr lang="en-US" dirty="0">
                <a:solidFill>
                  <a:srgbClr val="002060"/>
                </a:solidFill>
              </a:rPr>
              <a:t> li </a:t>
            </a:r>
            <a:r>
              <a:rPr lang="en-US" dirty="0" err="1">
                <a:solidFill>
                  <a:srgbClr val="002060"/>
                </a:solidFill>
              </a:rPr>
              <a:t>yav</a:t>
            </a:r>
            <a:r>
              <a:rPr lang="en-US" dirty="0">
                <a:solidFill>
                  <a:srgbClr val="002060"/>
                </a:solidFill>
              </a:rPr>
              <a:t> </a:t>
            </a:r>
            <a:r>
              <a:rPr lang="en-US" dirty="0" err="1">
                <a:solidFill>
                  <a:srgbClr val="002060"/>
                </a:solidFill>
              </a:rPr>
              <a:t>thaum</a:t>
            </a:r>
            <a:r>
              <a:rPr lang="en-US" dirty="0">
                <a:solidFill>
                  <a:srgbClr val="002060"/>
                </a:solidFill>
              </a:rPr>
              <a:t> </a:t>
            </a:r>
            <a:r>
              <a:rPr lang="en-US" dirty="0" err="1">
                <a:solidFill>
                  <a:srgbClr val="002060"/>
                </a:solidFill>
              </a:rPr>
              <a:t>ub</a:t>
            </a:r>
            <a:r>
              <a:rPr lang="en-US" dirty="0">
                <a:solidFill>
                  <a:srgbClr val="002060"/>
                </a:solidFill>
              </a:rPr>
              <a:t> (traditional way), </a:t>
            </a:r>
            <a:r>
              <a:rPr lang="en-US" dirty="0" err="1">
                <a:solidFill>
                  <a:srgbClr val="002060"/>
                </a:solidFill>
              </a:rPr>
              <a:t>tiam</a:t>
            </a:r>
            <a:r>
              <a:rPr lang="en-US" dirty="0">
                <a:solidFill>
                  <a:srgbClr val="002060"/>
                </a:solidFill>
              </a:rPr>
              <a:t> sis:</a:t>
            </a:r>
          </a:p>
        </p:txBody>
      </p:sp>
      <p:sp>
        <p:nvSpPr>
          <p:cNvPr id="14" name="TextBox 13">
            <a:extLst>
              <a:ext uri="{FF2B5EF4-FFF2-40B4-BE49-F238E27FC236}">
                <a16:creationId xmlns:a16="http://schemas.microsoft.com/office/drawing/2014/main" id="{930C0000-E5B7-C940-84FF-FF405810A335}"/>
              </a:ext>
            </a:extLst>
          </p:cNvPr>
          <p:cNvSpPr txBox="1"/>
          <p:nvPr/>
        </p:nvSpPr>
        <p:spPr>
          <a:xfrm>
            <a:off x="457200" y="3012730"/>
            <a:ext cx="7932998" cy="1415772"/>
          </a:xfrm>
          <a:prstGeom prst="rect">
            <a:avLst/>
          </a:prstGeom>
          <a:noFill/>
        </p:spPr>
        <p:txBody>
          <a:bodyPr wrap="square" rtlCol="0">
            <a:spAutoFit/>
          </a:bodyPr>
          <a:lstStyle/>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     a. </a:t>
            </a:r>
            <a:r>
              <a:rPr lang="en-US" sz="2400" dirty="0" err="1">
                <a:solidFill>
                  <a:srgbClr val="002060"/>
                </a:solidFill>
                <a:latin typeface="Calibri" panose="020F0502020204030204" pitchFamily="34" charset="0"/>
                <a:cs typeface="Calibri" panose="020F0502020204030204" pitchFamily="34" charset="0"/>
              </a:rPr>
              <a:t>lawv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Hmoob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tshua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raug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lawm</a:t>
            </a:r>
            <a:endParaRPr lang="en-US" sz="2400" dirty="0">
              <a:solidFill>
                <a:srgbClr val="002060"/>
              </a:solidFill>
              <a:latin typeface="Calibri" panose="020F0502020204030204" pitchFamily="34" charset="0"/>
              <a:cs typeface="Calibri" panose="020F0502020204030204" pitchFamily="34" charset="0"/>
            </a:endParaRPr>
          </a:p>
          <a:p>
            <a:pPr lvl="2"/>
            <a:r>
              <a:rPr lang="en-US" sz="2400" dirty="0">
                <a:solidFill>
                  <a:srgbClr val="002060"/>
                </a:solidFill>
                <a:latin typeface="Calibri" panose="020F0502020204030204" pitchFamily="34" charset="0"/>
                <a:cs typeface="Calibri" panose="020F0502020204030204" pitchFamily="34" charset="0"/>
              </a:rPr>
              <a:t>     b. </a:t>
            </a:r>
            <a:r>
              <a:rPr lang="en-US" sz="2400" dirty="0" err="1">
                <a:solidFill>
                  <a:srgbClr val="002060"/>
                </a:solidFill>
                <a:latin typeface="Calibri" panose="020F0502020204030204" pitchFamily="34" charset="0"/>
                <a:cs typeface="Calibri" panose="020F0502020204030204" pitchFamily="34" charset="0"/>
              </a:rPr>
              <a:t>lawv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paub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Hmoob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txaus</a:t>
            </a:r>
            <a:r>
              <a:rPr lang="en-US" sz="2400" dirty="0">
                <a:solidFill>
                  <a:srgbClr val="002060"/>
                </a:solidFill>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endParaRPr lang="en-US" dirty="0"/>
          </a:p>
        </p:txBody>
      </p:sp>
      <p:grpSp>
        <p:nvGrpSpPr>
          <p:cNvPr id="10" name="Group 9">
            <a:extLst>
              <a:ext uri="{FF2B5EF4-FFF2-40B4-BE49-F238E27FC236}">
                <a16:creationId xmlns:a16="http://schemas.microsoft.com/office/drawing/2014/main" id="{B517C7AD-4E31-48C5-A180-BC8133C74BBE}"/>
              </a:ext>
            </a:extLst>
          </p:cNvPr>
          <p:cNvGrpSpPr/>
          <p:nvPr/>
        </p:nvGrpSpPr>
        <p:grpSpPr>
          <a:xfrm>
            <a:off x="6427392" y="2697485"/>
            <a:ext cx="2095500" cy="1710972"/>
            <a:chOff x="6400800" y="2052376"/>
            <a:chExt cx="2095500" cy="1710972"/>
          </a:xfrm>
        </p:grpSpPr>
        <p:pic>
          <p:nvPicPr>
            <p:cNvPr id="15" name="Picture 14" descr="A group of people standing in front of a crowd&#10;&#10;Description automatically generated">
              <a:extLst>
                <a:ext uri="{FF2B5EF4-FFF2-40B4-BE49-F238E27FC236}">
                  <a16:creationId xmlns:a16="http://schemas.microsoft.com/office/drawing/2014/main" id="{7072931F-0EE0-434A-B310-B98E6A25ECC9}"/>
                </a:ext>
              </a:extLst>
            </p:cNvPr>
            <p:cNvPicPr>
              <a:picLocks noChangeAspect="1"/>
            </p:cNvPicPr>
            <p:nvPr/>
          </p:nvPicPr>
          <p:blipFill>
            <a:blip r:embed="rId3"/>
            <a:stretch>
              <a:fillRect/>
            </a:stretch>
          </p:blipFill>
          <p:spPr>
            <a:xfrm>
              <a:off x="6400800" y="2052376"/>
              <a:ext cx="2095500" cy="1514682"/>
            </a:xfrm>
            <a:prstGeom prst="rect">
              <a:avLst/>
            </a:prstGeom>
          </p:spPr>
        </p:pic>
        <p:sp>
          <p:nvSpPr>
            <p:cNvPr id="16" name="TextBox 15">
              <a:extLst>
                <a:ext uri="{FF2B5EF4-FFF2-40B4-BE49-F238E27FC236}">
                  <a16:creationId xmlns:a16="http://schemas.microsoft.com/office/drawing/2014/main" id="{DC57C30B-65CA-4C98-AEF7-D7D5FE9B7108}"/>
                </a:ext>
              </a:extLst>
            </p:cNvPr>
            <p:cNvSpPr txBox="1"/>
            <p:nvPr/>
          </p:nvSpPr>
          <p:spPr>
            <a:xfrm>
              <a:off x="7760201" y="3547904"/>
              <a:ext cx="736099" cy="215444"/>
            </a:xfrm>
            <a:prstGeom prst="rect">
              <a:avLst/>
            </a:prstGeom>
            <a:noFill/>
          </p:spPr>
          <p:txBody>
            <a:bodyPr wrap="none" rtlCol="0">
              <a:spAutoFit/>
            </a:bodyPr>
            <a:lstStyle/>
            <a:p>
              <a:r>
                <a:rPr lang="en-US" sz="800" dirty="0"/>
                <a:t>R.J. Lozada</a:t>
              </a:r>
            </a:p>
          </p:txBody>
        </p:sp>
      </p:grpSp>
    </p:spTree>
    <p:extLst>
      <p:ext uri="{BB962C8B-B14F-4D97-AF65-F5344CB8AC3E}">
        <p14:creationId xmlns:p14="http://schemas.microsoft.com/office/powerpoint/2010/main" val="2565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2" name="Group 1">
            <a:extLst>
              <a:ext uri="{FF2B5EF4-FFF2-40B4-BE49-F238E27FC236}">
                <a16:creationId xmlns:a16="http://schemas.microsoft.com/office/drawing/2014/main" id="{DF528476-15A1-44F4-83F0-02A76D456DAE}"/>
              </a:ext>
            </a:extLst>
          </p:cNvPr>
          <p:cNvGrpSpPr/>
          <p:nvPr/>
        </p:nvGrpSpPr>
        <p:grpSpPr>
          <a:xfrm>
            <a:off x="3170857" y="1875504"/>
            <a:ext cx="2632239" cy="2188016"/>
            <a:chOff x="3170857" y="1875504"/>
            <a:chExt cx="2632239" cy="2188016"/>
          </a:xfrm>
        </p:grpSpPr>
        <p:sp>
          <p:nvSpPr>
            <p:cNvPr id="317" name="Google Shape;317;p43"/>
            <p:cNvSpPr/>
            <p:nvPr/>
          </p:nvSpPr>
          <p:spPr>
            <a:xfrm>
              <a:off x="3170857" y="1875504"/>
              <a:ext cx="2632239" cy="1880206"/>
            </a:xfrm>
            <a:prstGeom prst="triangle">
              <a:avLst>
                <a:gd name="adj" fmla="val 50000"/>
              </a:avLst>
            </a:prstGeom>
            <a:solidFill>
              <a:schemeClr val="accent1">
                <a:lumMod val="40000"/>
                <a:lumOff val="60000"/>
              </a:schemeClr>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318" name="Google Shape;318;p43"/>
            <p:cNvSpPr txBox="1"/>
            <p:nvPr/>
          </p:nvSpPr>
          <p:spPr>
            <a:xfrm rot="18120865">
              <a:off x="2949273" y="2448638"/>
              <a:ext cx="1201804" cy="6147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Kev </a:t>
              </a:r>
              <a:r>
                <a:rPr lang="en-US" sz="1400" b="1" i="0" u="none" strike="noStrike" cap="none" dirty="0" err="1">
                  <a:solidFill>
                    <a:srgbClr val="000000"/>
                  </a:solidFill>
                  <a:latin typeface="Arial"/>
                  <a:ea typeface="Arial"/>
                  <a:cs typeface="Arial"/>
                  <a:sym typeface="Arial"/>
                </a:rPr>
                <a:t>Kawm</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000000"/>
                  </a:solidFill>
                  <a:latin typeface="Arial"/>
                  <a:ea typeface="Arial"/>
                  <a:cs typeface="Arial"/>
                  <a:sym typeface="Arial"/>
                </a:rPr>
              </a:br>
              <a:endParaRPr sz="2000" b="1" i="0" u="none" strike="noStrike" cap="none" dirty="0">
                <a:solidFill>
                  <a:srgbClr val="3F3F3F"/>
                </a:solidFill>
                <a:latin typeface="Calibri"/>
                <a:ea typeface="Calibri"/>
                <a:cs typeface="Calibri"/>
                <a:sym typeface="Calibri"/>
              </a:endParaRPr>
            </a:p>
          </p:txBody>
        </p:sp>
        <p:sp>
          <p:nvSpPr>
            <p:cNvPr id="319" name="Google Shape;319;p43"/>
            <p:cNvSpPr txBox="1"/>
            <p:nvPr/>
          </p:nvSpPr>
          <p:spPr>
            <a:xfrm flipH="1">
              <a:off x="3230296" y="2571818"/>
              <a:ext cx="2513361" cy="11251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000"/>
                <a:buFont typeface="Calibri"/>
                <a:buNone/>
              </a:pPr>
              <a:r>
                <a:rPr lang="en-US" sz="1800" b="1" dirty="0" err="1">
                  <a:solidFill>
                    <a:schemeClr val="tx1"/>
                  </a:solidFill>
                  <a:latin typeface="Calibri"/>
                  <a:ea typeface="Calibri"/>
                  <a:cs typeface="Calibri"/>
                  <a:sym typeface="Calibri"/>
                </a:rPr>
                <a:t>Lub</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Rooj</a:t>
              </a:r>
              <a:r>
                <a:rPr lang="en-US" sz="1800" b="1" dirty="0">
                  <a:solidFill>
                    <a:schemeClr val="tx1"/>
                  </a:solidFill>
                  <a:latin typeface="Calibri"/>
                  <a:ea typeface="Calibri"/>
                  <a:cs typeface="Calibri"/>
                  <a:sym typeface="Calibri"/>
                </a:rPr>
                <a:t> </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err="1">
                  <a:solidFill>
                    <a:schemeClr val="tx1"/>
                  </a:solidFill>
                  <a:latin typeface="Calibri"/>
                  <a:ea typeface="Calibri"/>
                  <a:cs typeface="Calibri"/>
                  <a:sym typeface="Calibri"/>
                </a:rPr>
                <a:t>Kawm</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a:solidFill>
                    <a:schemeClr val="tx1"/>
                  </a:solidFill>
                  <a:latin typeface="Calibri"/>
                  <a:ea typeface="Calibri"/>
                  <a:cs typeface="Calibri"/>
                  <a:sym typeface="Calibri"/>
                </a:rPr>
                <a:t> Kev </a:t>
              </a:r>
              <a:r>
                <a:rPr lang="en-US" sz="1800" b="1" dirty="0" err="1">
                  <a:solidFill>
                    <a:schemeClr val="tx1"/>
                  </a:solidFill>
                  <a:latin typeface="Calibri"/>
                  <a:ea typeface="Calibri"/>
                  <a:cs typeface="Calibri"/>
                  <a:sym typeface="Calibri"/>
                </a:rPr>
                <a:t>Qhia</a:t>
              </a:r>
              <a:r>
                <a:rPr lang="en-US" sz="1800" b="1" dirty="0">
                  <a:solidFill>
                    <a:schemeClr val="tx1"/>
                  </a:solidFill>
                  <a:latin typeface="Calibri"/>
                  <a:ea typeface="Calibri"/>
                  <a:cs typeface="Calibri"/>
                  <a:sym typeface="Calibri"/>
                </a:rPr>
                <a:t> Ob</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Hom</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Lus</a:t>
              </a:r>
              <a:r>
                <a:rPr lang="en-US" sz="1800" b="1" dirty="0">
                  <a:solidFill>
                    <a:schemeClr val="tx1"/>
                  </a:solidFill>
                  <a:latin typeface="Calibri"/>
                  <a:ea typeface="Calibri"/>
                  <a:cs typeface="Calibri"/>
                  <a:sym typeface="Calibri"/>
                </a:rPr>
                <a:t> Rau </a:t>
              </a:r>
              <a:r>
                <a:rPr lang="en-US" sz="1800" b="1" dirty="0" err="1">
                  <a:solidFill>
                    <a:schemeClr val="tx1"/>
                  </a:solidFill>
                  <a:latin typeface="Calibri"/>
                  <a:ea typeface="Calibri"/>
                  <a:cs typeface="Calibri"/>
                  <a:sym typeface="Calibri"/>
                </a:rPr>
                <a:t>Tsev</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Neeg</a:t>
              </a:r>
              <a:endParaRPr sz="1800" dirty="0">
                <a:solidFill>
                  <a:schemeClr val="tx1"/>
                </a:solidFill>
              </a:endParaRPr>
            </a:p>
          </p:txBody>
        </p:sp>
        <p:sp>
          <p:nvSpPr>
            <p:cNvPr id="320" name="Google Shape;320;p43"/>
            <p:cNvSpPr txBox="1"/>
            <p:nvPr/>
          </p:nvSpPr>
          <p:spPr>
            <a:xfrm>
              <a:off x="3628637" y="3755704"/>
              <a:ext cx="1557450" cy="3078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t> </a:t>
              </a:r>
              <a:r>
                <a:rPr lang="en-US" sz="1400" b="1" i="0" u="none" strike="noStrike" cap="none">
                  <a:solidFill>
                    <a:srgbClr val="000000"/>
                  </a:solidFill>
                  <a:latin typeface="Arial"/>
                  <a:ea typeface="Arial"/>
                  <a:cs typeface="Arial"/>
                  <a:sym typeface="Arial"/>
                </a:rPr>
                <a:t>Kev Koom Tes</a:t>
              </a:r>
              <a:endParaRPr sz="2000" b="1" i="0" u="none" strike="noStrike" cap="none">
                <a:solidFill>
                  <a:srgbClr val="3F3F3F"/>
                </a:solidFill>
                <a:latin typeface="Calibri"/>
                <a:ea typeface="Calibri"/>
                <a:cs typeface="Calibri"/>
                <a:sym typeface="Calibri"/>
              </a:endParaRPr>
            </a:p>
          </p:txBody>
        </p:sp>
        <p:sp>
          <p:nvSpPr>
            <p:cNvPr id="321" name="Google Shape;321;p43"/>
            <p:cNvSpPr txBox="1"/>
            <p:nvPr/>
          </p:nvSpPr>
          <p:spPr>
            <a:xfrm rot="3409704">
              <a:off x="4945318" y="2617918"/>
              <a:ext cx="1249842" cy="4422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Kev</a:t>
              </a:r>
              <a:r>
                <a:rPr lang="en-US" b="1" dirty="0"/>
                <a:t> </a:t>
              </a:r>
              <a:r>
                <a:rPr lang="en-US" sz="1400" b="1" i="0" u="none" strike="noStrike" cap="none" dirty="0" err="1">
                  <a:solidFill>
                    <a:srgbClr val="000000"/>
                  </a:solidFill>
                  <a:latin typeface="Arial"/>
                  <a:ea typeface="Arial"/>
                  <a:cs typeface="Arial"/>
                  <a:sym typeface="Arial"/>
                </a:rPr>
                <a:t>Txhawb</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F3F3F"/>
                </a:solidFill>
                <a:latin typeface="Calibri"/>
                <a:ea typeface="Calibri"/>
                <a:cs typeface="Calibri"/>
                <a:sym typeface="Calibri"/>
              </a:endParaRPr>
            </a:p>
          </p:txBody>
        </p:sp>
      </p:grpSp>
      <p:sp>
        <p:nvSpPr>
          <p:cNvPr id="322" name="Google Shape;322;p43"/>
          <p:cNvSpPr txBox="1"/>
          <p:nvPr/>
        </p:nvSpPr>
        <p:spPr>
          <a:xfrm>
            <a:off x="2472696" y="4770787"/>
            <a:ext cx="524877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A111A"/>
              </a:buClr>
              <a:buSzPts val="1200"/>
              <a:buFont typeface="Calibri"/>
              <a:buNone/>
            </a:pPr>
            <a:r>
              <a:rPr lang="en-US" sz="1200" b="1" i="0" u="none" strike="noStrike" cap="none">
                <a:solidFill>
                  <a:srgbClr val="7A111A"/>
                </a:solidFill>
                <a:latin typeface="Calibri"/>
                <a:ea typeface="Calibri"/>
                <a:cs typeface="Calibri"/>
                <a:sym typeface="Calibri"/>
              </a:rPr>
              <a:t>USDE Grant: Dual Language and Immersion Pathways to English Learner Success</a:t>
            </a:r>
            <a:endParaRPr/>
          </a:p>
        </p:txBody>
      </p:sp>
      <p:pic>
        <p:nvPicPr>
          <p:cNvPr id="323" name="Google Shape;323;p43"/>
          <p:cNvPicPr preferRelativeResize="0"/>
          <p:nvPr/>
        </p:nvPicPr>
        <p:blipFill rotWithShape="1">
          <a:blip r:embed="rId3">
            <a:alphaModFix/>
          </a:blip>
          <a:srcRect/>
          <a:stretch/>
        </p:blipFill>
        <p:spPr>
          <a:xfrm>
            <a:off x="2003262" y="4728311"/>
            <a:ext cx="514350" cy="361950"/>
          </a:xfrm>
          <a:prstGeom prst="rect">
            <a:avLst/>
          </a:prstGeom>
          <a:noFill/>
          <a:ln>
            <a:noFill/>
          </a:ln>
        </p:spPr>
      </p:pic>
      <p:sp>
        <p:nvSpPr>
          <p:cNvPr id="324" name="Google Shape;324;p43"/>
          <p:cNvSpPr txBox="1"/>
          <p:nvPr/>
        </p:nvSpPr>
        <p:spPr>
          <a:xfrm>
            <a:off x="263046" y="413359"/>
            <a:ext cx="8880953" cy="16312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err="1">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Lub</a:t>
            </a:r>
            <a: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Rooj</a:t>
            </a:r>
            <a: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Kawm</a:t>
            </a:r>
            <a: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endParaRPr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Kev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Qhia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Ob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Rau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Tsev</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Neeg</a:t>
            </a:r>
            <a:b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br>
            <a:b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br>
            <a:endParaRPr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endParaRPr>
          </a:p>
        </p:txBody>
      </p:sp>
      <p:sp>
        <p:nvSpPr>
          <p:cNvPr id="325" name="Google Shape;325;p43"/>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1"/>
          <p:cNvSpPr txBox="1">
            <a:spLocks noGrp="1"/>
          </p:cNvSpPr>
          <p:nvPr>
            <p:ph type="body" idx="4294967295"/>
          </p:nvPr>
        </p:nvSpPr>
        <p:spPr>
          <a:xfrm>
            <a:off x="2627419" y="1644638"/>
            <a:ext cx="6003340" cy="265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err="1">
                <a:solidFill>
                  <a:srgbClr val="002060"/>
                </a:solidFill>
              </a:rPr>
              <a:t>Txawm</a:t>
            </a:r>
            <a:r>
              <a:rPr lang="en-US" dirty="0">
                <a:solidFill>
                  <a:srgbClr val="002060"/>
                </a:solidFill>
              </a:rPr>
              <a:t> li </a:t>
            </a:r>
            <a:r>
              <a:rPr lang="en-US" dirty="0" err="1">
                <a:solidFill>
                  <a:srgbClr val="002060"/>
                </a:solidFill>
              </a:rPr>
              <a:t>cas</a:t>
            </a:r>
            <a:r>
              <a:rPr lang="en-US" dirty="0">
                <a:solidFill>
                  <a:srgbClr val="002060"/>
                </a:solidFill>
              </a:rPr>
              <a:t> los, </a:t>
            </a: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Hmoob</a:t>
            </a:r>
            <a:r>
              <a:rPr lang="en-US" dirty="0">
                <a:solidFill>
                  <a:srgbClr val="002060"/>
                </a:solidFill>
              </a:rPr>
              <a:t> </a:t>
            </a:r>
            <a:r>
              <a:rPr lang="en-US" dirty="0" err="1">
                <a:solidFill>
                  <a:srgbClr val="002060"/>
                </a:solidFill>
              </a:rPr>
              <a:t>uas</a:t>
            </a:r>
            <a:r>
              <a:rPr lang="en-US" dirty="0">
                <a:solidFill>
                  <a:srgbClr val="002060"/>
                </a:solidFill>
              </a:rPr>
              <a:t> </a:t>
            </a:r>
            <a:r>
              <a:rPr lang="en-US" dirty="0" err="1">
                <a:solidFill>
                  <a:srgbClr val="002060"/>
                </a:solidFill>
              </a:rPr>
              <a:t>xub</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Askiv</a:t>
            </a:r>
            <a:r>
              <a:rPr lang="en-US" dirty="0">
                <a:solidFill>
                  <a:srgbClr val="002060"/>
                </a:solidFill>
              </a:rPr>
              <a:t> </a:t>
            </a:r>
            <a:r>
              <a:rPr lang="en-US" dirty="0" err="1">
                <a:solidFill>
                  <a:srgbClr val="002060"/>
                </a:solidFill>
              </a:rPr>
              <a:t>yuav</a:t>
            </a:r>
            <a:r>
              <a:rPr lang="en-US" dirty="0">
                <a:solidFill>
                  <a:srgbClr val="002060"/>
                </a:solidFill>
              </a:rPr>
              <a:t> </a:t>
            </a:r>
            <a:r>
              <a:rPr lang="en-US" dirty="0" err="1">
                <a:solidFill>
                  <a:srgbClr val="002060"/>
                </a:solidFill>
              </a:rPr>
              <a:t>siv</a:t>
            </a:r>
            <a:r>
              <a:rPr lang="en-US" dirty="0">
                <a:solidFill>
                  <a:srgbClr val="002060"/>
                </a:solidFill>
              </a:rPr>
              <a:t> </a:t>
            </a:r>
            <a:r>
              <a:rPr lang="en-US" dirty="0" err="1">
                <a:solidFill>
                  <a:srgbClr val="002060"/>
                </a:solidFill>
              </a:rPr>
              <a:t>txhua</a:t>
            </a:r>
            <a:r>
              <a:rPr lang="en-US" dirty="0">
                <a:solidFill>
                  <a:srgbClr val="002060"/>
                </a:solidFill>
              </a:rPr>
              <a:t> </a:t>
            </a:r>
            <a:r>
              <a:rPr lang="en-US" dirty="0" err="1">
                <a:solidFill>
                  <a:srgbClr val="002060"/>
                </a:solidFill>
              </a:rPr>
              <a:t>txhua</a:t>
            </a:r>
            <a:r>
              <a:rPr lang="en-US" dirty="0">
                <a:solidFill>
                  <a:srgbClr val="002060"/>
                </a:solidFill>
              </a:rPr>
              <a:t> </a:t>
            </a:r>
            <a:r>
              <a:rPr lang="en-US" dirty="0" err="1">
                <a:solidFill>
                  <a:srgbClr val="002060"/>
                </a:solidFill>
              </a:rPr>
              <a:t>lub</a:t>
            </a:r>
            <a:r>
              <a:rPr lang="en-US" dirty="0">
                <a:solidFill>
                  <a:srgbClr val="002060"/>
                </a:solidFill>
              </a:rPr>
              <a:t> </a:t>
            </a:r>
            <a:r>
              <a:rPr lang="en-US" dirty="0" err="1">
                <a:solidFill>
                  <a:srgbClr val="002060"/>
                </a:solidFill>
              </a:rPr>
              <a:t>sij</a:t>
            </a:r>
            <a:r>
              <a:rPr lang="en-US" dirty="0">
                <a:solidFill>
                  <a:srgbClr val="002060"/>
                </a:solidFill>
              </a:rPr>
              <a:t> </a:t>
            </a:r>
            <a:r>
              <a:rPr lang="en-US" dirty="0" err="1">
                <a:solidFill>
                  <a:srgbClr val="002060"/>
                </a:solidFill>
              </a:rPr>
              <a:t>hawm</a:t>
            </a:r>
            <a:r>
              <a:rPr lang="en-US" dirty="0">
                <a:solidFill>
                  <a:srgbClr val="002060"/>
                </a:solidFill>
              </a:rPr>
              <a:t> </a:t>
            </a:r>
            <a:r>
              <a:rPr lang="en-US" dirty="0" err="1">
                <a:solidFill>
                  <a:srgbClr val="002060"/>
                </a:solidFill>
              </a:rPr>
              <a:t>tawm</a:t>
            </a:r>
            <a:r>
              <a:rPr lang="en-US" dirty="0">
                <a:solidFill>
                  <a:srgbClr val="002060"/>
                </a:solidFill>
              </a:rPr>
              <a:t> sab </a:t>
            </a:r>
            <a:r>
              <a:rPr lang="en-US" dirty="0" err="1">
                <a:solidFill>
                  <a:srgbClr val="002060"/>
                </a:solidFill>
              </a:rPr>
              <a:t>nrauv</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mus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ntxiv</a:t>
            </a:r>
            <a:r>
              <a:rPr lang="en-US" dirty="0">
                <a:solidFill>
                  <a:srgbClr val="002060"/>
                </a:solidFill>
              </a:rPr>
              <a:t> </a:t>
            </a:r>
            <a:r>
              <a:rPr lang="en-US" dirty="0" err="1">
                <a:solidFill>
                  <a:srgbClr val="002060"/>
                </a:solidFill>
              </a:rPr>
              <a:t>kom</a:t>
            </a:r>
            <a:r>
              <a:rPr lang="en-US" dirty="0">
                <a:solidFill>
                  <a:srgbClr val="002060"/>
                </a:solidFill>
              </a:rPr>
              <a:t> </a:t>
            </a:r>
            <a:r>
              <a:rPr lang="en-US" dirty="0" err="1">
                <a:solidFill>
                  <a:srgbClr val="002060"/>
                </a:solidFill>
              </a:rPr>
              <a:t>dhau</a:t>
            </a:r>
            <a:r>
              <a:rPr lang="en-US" dirty="0">
                <a:solidFill>
                  <a:srgbClr val="002060"/>
                </a:solidFill>
              </a:rPr>
              <a:t> </a:t>
            </a:r>
            <a:r>
              <a:rPr lang="en-US" dirty="0" err="1">
                <a:solidFill>
                  <a:srgbClr val="002060"/>
                </a:solidFill>
              </a:rPr>
              <a:t>qib</a:t>
            </a:r>
            <a:r>
              <a:rPr lang="en-US" dirty="0">
                <a:solidFill>
                  <a:srgbClr val="002060"/>
                </a:solidFill>
              </a:rPr>
              <a:t> 12. </a:t>
            </a:r>
            <a:r>
              <a:rPr lang="en-US" dirty="0" err="1">
                <a:solidFill>
                  <a:srgbClr val="002060"/>
                </a:solidFill>
              </a:rPr>
              <a:t>Uas</a:t>
            </a:r>
            <a:r>
              <a:rPr lang="en-US" dirty="0">
                <a:solidFill>
                  <a:srgbClr val="002060"/>
                </a:solidFill>
              </a:rPr>
              <a:t> tau </a:t>
            </a:r>
            <a:r>
              <a:rPr lang="en-US" dirty="0" err="1">
                <a:solidFill>
                  <a:srgbClr val="002060"/>
                </a:solidFill>
              </a:rPr>
              <a:t>siv</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Hmoob</a:t>
            </a:r>
            <a:r>
              <a:rPr lang="en-US" dirty="0">
                <a:solidFill>
                  <a:srgbClr val="002060"/>
                </a:solidFill>
              </a:rPr>
              <a:t> </a:t>
            </a:r>
            <a:r>
              <a:rPr lang="en-US" dirty="0" err="1">
                <a:solidFill>
                  <a:srgbClr val="002060"/>
                </a:solidFill>
              </a:rPr>
              <a:t>ntau</a:t>
            </a:r>
            <a:r>
              <a:rPr lang="en-US" dirty="0">
                <a:solidFill>
                  <a:srgbClr val="002060"/>
                </a:solidFill>
              </a:rPr>
              <a:t> li </a:t>
            </a:r>
            <a:r>
              <a:rPr lang="en-US" dirty="0" err="1">
                <a:solidFill>
                  <a:srgbClr val="002060"/>
                </a:solidFill>
              </a:rPr>
              <a:t>ntau</a:t>
            </a:r>
            <a:r>
              <a:rPr lang="en-US" dirty="0">
                <a:solidFill>
                  <a:srgbClr val="002060"/>
                </a:solidFill>
              </a:rPr>
              <a:t> tau </a:t>
            </a:r>
            <a:r>
              <a:rPr lang="en-US" dirty="0" err="1">
                <a:solidFill>
                  <a:srgbClr val="002060"/>
                </a:solidFill>
              </a:rPr>
              <a:t>yog</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tias</a:t>
            </a:r>
            <a:r>
              <a:rPr lang="en-US" dirty="0">
                <a:solidFill>
                  <a:srgbClr val="002060"/>
                </a:solidFill>
              </a:rPr>
              <a:t> </a:t>
            </a:r>
            <a:r>
              <a:rPr lang="en-US" dirty="0" err="1">
                <a:solidFill>
                  <a:srgbClr val="002060"/>
                </a:solidFill>
              </a:rPr>
              <a:t>xav</a:t>
            </a:r>
            <a:r>
              <a:rPr lang="en-US" dirty="0">
                <a:solidFill>
                  <a:srgbClr val="002060"/>
                </a:solidFill>
              </a:rPr>
              <a:t> </a:t>
            </a:r>
            <a:r>
              <a:rPr lang="en-US" dirty="0" err="1">
                <a:solidFill>
                  <a:srgbClr val="002060"/>
                </a:solidFill>
              </a:rPr>
              <a:t>kom</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meej</a:t>
            </a:r>
            <a:r>
              <a:rPr lang="en-US" dirty="0">
                <a:solidFill>
                  <a:srgbClr val="002060"/>
                </a:solidFill>
              </a:rPr>
              <a:t> </a:t>
            </a:r>
            <a:r>
              <a:rPr lang="en-US" dirty="0" err="1">
                <a:solidFill>
                  <a:srgbClr val="002060"/>
                </a:solidFill>
              </a:rPr>
              <a:t>meej</a:t>
            </a:r>
            <a:r>
              <a:rPr lang="en-US" dirty="0">
                <a:solidFill>
                  <a:srgbClr val="002060"/>
                </a:solidFill>
              </a:rPr>
              <a:t>, zoo </a:t>
            </a:r>
            <a:r>
              <a:rPr lang="en-US" dirty="0" err="1">
                <a:solidFill>
                  <a:srgbClr val="002060"/>
                </a:solidFill>
              </a:rPr>
              <a:t>zoo</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cov</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tob</a:t>
            </a:r>
            <a:r>
              <a:rPr lang="en-US" dirty="0">
                <a:solidFill>
                  <a:srgbClr val="002060"/>
                </a:solidFill>
              </a:rPr>
              <a:t> </a:t>
            </a:r>
            <a:r>
              <a:rPr lang="en-US" dirty="0" err="1">
                <a:solidFill>
                  <a:srgbClr val="002060"/>
                </a:solidFill>
              </a:rPr>
              <a:t>thiaj</a:t>
            </a:r>
            <a:r>
              <a:rPr lang="en-US" dirty="0">
                <a:solidFill>
                  <a:srgbClr val="002060"/>
                </a:solidFill>
              </a:rPr>
              <a:t> </a:t>
            </a:r>
            <a:r>
              <a:rPr lang="en-US" dirty="0" err="1">
                <a:solidFill>
                  <a:srgbClr val="002060"/>
                </a:solidFill>
              </a:rPr>
              <a:t>mus</a:t>
            </a:r>
            <a:r>
              <a:rPr lang="en-US" dirty="0">
                <a:solidFill>
                  <a:srgbClr val="002060"/>
                </a:solidFill>
              </a:rPr>
              <a:t> </a:t>
            </a:r>
            <a:r>
              <a:rPr lang="en-US" dirty="0" err="1">
                <a:solidFill>
                  <a:srgbClr val="002060"/>
                </a:solidFill>
              </a:rPr>
              <a:t>txog</a:t>
            </a:r>
            <a:r>
              <a:rPr lang="en-US" dirty="0">
                <a:solidFill>
                  <a:srgbClr val="002060"/>
                </a:solidFill>
              </a:rPr>
              <a:t> </a:t>
            </a:r>
            <a:r>
              <a:rPr lang="en-US" dirty="0" err="1">
                <a:solidFill>
                  <a:srgbClr val="002060"/>
                </a:solidFill>
              </a:rPr>
              <a:t>rau</a:t>
            </a:r>
            <a:r>
              <a:rPr lang="en-US" dirty="0">
                <a:solidFill>
                  <a:srgbClr val="002060"/>
                </a:solidFill>
              </a:rPr>
              <a:t> </a:t>
            </a:r>
            <a:r>
              <a:rPr lang="en-US" dirty="0" err="1">
                <a:solidFill>
                  <a:srgbClr val="002060"/>
                </a:solidFill>
              </a:rPr>
              <a:t>qhib</a:t>
            </a:r>
            <a:r>
              <a:rPr lang="en-US" dirty="0">
                <a:solidFill>
                  <a:srgbClr val="002060"/>
                </a:solidFill>
              </a:rPr>
              <a:t> </a:t>
            </a:r>
            <a:r>
              <a:rPr lang="en-US" dirty="0" err="1">
                <a:solidFill>
                  <a:srgbClr val="002060"/>
                </a:solidFill>
              </a:rPr>
              <a:t>siab</a:t>
            </a:r>
            <a:r>
              <a:rPr lang="en-US" dirty="0">
                <a:solidFill>
                  <a:srgbClr val="002060"/>
                </a:solidFill>
              </a:rPr>
              <a:t> </a:t>
            </a:r>
            <a:r>
              <a:rPr lang="en-US" dirty="0" err="1">
                <a:solidFill>
                  <a:srgbClr val="002060"/>
                </a:solidFill>
              </a:rPr>
              <a:t>kev</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lus</a:t>
            </a:r>
            <a:r>
              <a:rPr lang="en-US" dirty="0">
                <a:solidFill>
                  <a:srgbClr val="002060"/>
                </a:solidFill>
              </a:rPr>
              <a:t> (advance level) </a:t>
            </a:r>
            <a:r>
              <a:rPr lang="en-US" dirty="0" err="1">
                <a:solidFill>
                  <a:srgbClr val="002060"/>
                </a:solidFill>
              </a:rPr>
              <a:t>ntawm</a:t>
            </a:r>
            <a:r>
              <a:rPr lang="en-US" dirty="0">
                <a:solidFill>
                  <a:srgbClr val="002060"/>
                </a:solidFill>
              </a:rPr>
              <a:t> ACTFL.</a:t>
            </a:r>
            <a:endParaRPr dirty="0">
              <a:solidFill>
                <a:srgbClr val="002060"/>
              </a:solidFill>
            </a:endParaRPr>
          </a:p>
        </p:txBody>
      </p:sp>
      <p:sp>
        <p:nvSpPr>
          <p:cNvPr id="542" name="Google Shape;542;p61"/>
          <p:cNvSpPr/>
          <p:nvPr/>
        </p:nvSpPr>
        <p:spPr>
          <a:xfrm>
            <a:off x="307975" y="4787036"/>
            <a:ext cx="12121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(Genesee, 2007)</a:t>
            </a:r>
            <a:endParaRPr sz="1200" b="0" i="0" u="none" strike="noStrike" cap="none">
              <a:solidFill>
                <a:schemeClr val="dk1"/>
              </a:solidFill>
              <a:latin typeface="Arial"/>
              <a:ea typeface="Arial"/>
              <a:cs typeface="Arial"/>
              <a:sym typeface="Arial"/>
            </a:endParaRPr>
          </a:p>
        </p:txBody>
      </p:sp>
      <p:sp>
        <p:nvSpPr>
          <p:cNvPr id="543" name="Google Shape;543;p61" descr="Image result for study abroa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61" descr="Image result for study abroad"/>
          <p:cNvSpPr/>
          <p:nvPr/>
        </p:nvSpPr>
        <p:spPr>
          <a:xfrm>
            <a:off x="307975" y="7940"/>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61" descr="Image result for study abroad"/>
          <p:cNvSpPr/>
          <p:nvPr/>
        </p:nvSpPr>
        <p:spPr>
          <a:xfrm>
            <a:off x="155575" y="-928687"/>
            <a:ext cx="6743700" cy="19431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61" descr="Image result for study abroad"/>
          <p:cNvSpPr/>
          <p:nvPr/>
        </p:nvSpPr>
        <p:spPr>
          <a:xfrm>
            <a:off x="307975" y="-776287"/>
            <a:ext cx="6743700" cy="19431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6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20</a:t>
            </a:fld>
            <a:endParaRPr/>
          </a:p>
        </p:txBody>
      </p:sp>
      <p:pic>
        <p:nvPicPr>
          <p:cNvPr id="549" name="Google Shape;549;p61"/>
          <p:cNvPicPr preferRelativeResize="0"/>
          <p:nvPr/>
        </p:nvPicPr>
        <p:blipFill rotWithShape="1">
          <a:blip r:embed="rId3">
            <a:alphaModFix/>
          </a:blip>
          <a:srcRect/>
          <a:stretch/>
        </p:blipFill>
        <p:spPr>
          <a:xfrm>
            <a:off x="513241" y="2031300"/>
            <a:ext cx="2013850" cy="1586450"/>
          </a:xfrm>
          <a:prstGeom prst="rect">
            <a:avLst/>
          </a:prstGeom>
          <a:noFill/>
          <a:ln>
            <a:noFill/>
          </a:ln>
        </p:spPr>
      </p:pic>
      <p:sp>
        <p:nvSpPr>
          <p:cNvPr id="11" name="Rectangle 10">
            <a:extLst>
              <a:ext uri="{FF2B5EF4-FFF2-40B4-BE49-F238E27FC236}">
                <a16:creationId xmlns:a16="http://schemas.microsoft.com/office/drawing/2014/main" id="{C1A56447-B3CB-4E3C-A247-2CA564306AFE}"/>
              </a:ext>
            </a:extLst>
          </p:cNvPr>
          <p:cNvSpPr/>
          <p:nvPr/>
        </p:nvSpPr>
        <p:spPr>
          <a:xfrm>
            <a:off x="162843" y="310704"/>
            <a:ext cx="8575774" cy="523220"/>
          </a:xfrm>
          <a:prstGeom prst="rect">
            <a:avLst/>
          </a:prstGeom>
        </p:spPr>
        <p:txBody>
          <a:bodyPr wrap="square">
            <a:spAutoFit/>
          </a:bodyPr>
          <a:lstStyle/>
          <a:p>
            <a:r>
              <a:rPr lang="en-US" sz="28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hais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charset="0"/>
              <a:cs typeface="Calibri" panose="020F0502020204030204" pitchFamily="34" charset="0"/>
            </a:endParaRPr>
          </a:p>
        </p:txBody>
      </p:sp>
      <p:sp>
        <p:nvSpPr>
          <p:cNvPr id="13" name="TextBox 12">
            <a:extLst>
              <a:ext uri="{FF2B5EF4-FFF2-40B4-BE49-F238E27FC236}">
                <a16:creationId xmlns:a16="http://schemas.microsoft.com/office/drawing/2014/main" id="{EC9A0763-D22A-3D4D-81BE-7C6FA45D4596}"/>
              </a:ext>
            </a:extLst>
          </p:cNvPr>
          <p:cNvSpPr txBox="1"/>
          <p:nvPr/>
        </p:nvSpPr>
        <p:spPr>
          <a:xfrm>
            <a:off x="1718675" y="833924"/>
            <a:ext cx="5291833" cy="954107"/>
          </a:xfrm>
          <a:prstGeom prst="rect">
            <a:avLst/>
          </a:prstGeom>
          <a:noFill/>
        </p:spPr>
        <p:txBody>
          <a:bodyPr wrap="none" rtlCol="0">
            <a:spAutoFit/>
          </a:bodyPr>
          <a:lstStyle/>
          <a:p>
            <a:br>
              <a:rPr lang="en-US"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Txog</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ntawm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Kev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Kawm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Lus</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Hmoob</a:t>
            </a:r>
            <a:endParaRPr lang="en-US" sz="2800" dirty="0">
              <a:solidFill>
                <a:srgbClr val="002060"/>
              </a:solidFill>
            </a:endParaRPr>
          </a:p>
          <a:p>
            <a:endParaRPr lang="en-US" dirty="0"/>
          </a:p>
        </p:txBody>
      </p:sp>
    </p:spTree>
    <p:extLst>
      <p:ext uri="{BB962C8B-B14F-4D97-AF65-F5344CB8AC3E}">
        <p14:creationId xmlns:p14="http://schemas.microsoft.com/office/powerpoint/2010/main" val="89418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9CB7E1-91DC-4272-BB44-E0360AD4D249}" type="slidenum">
              <a:rPr lang="en-US" smtClean="0"/>
              <a:t>21</a:t>
            </a:fld>
            <a:endParaRPr lang="en-US"/>
          </a:p>
        </p:txBody>
      </p:sp>
      <p:sp>
        <p:nvSpPr>
          <p:cNvPr id="2" name="Title 1"/>
          <p:cNvSpPr>
            <a:spLocks noGrp="1"/>
          </p:cNvSpPr>
          <p:nvPr>
            <p:ph type="title" idx="4294967295"/>
          </p:nvPr>
        </p:nvSpPr>
        <p:spPr>
          <a:xfrm>
            <a:off x="0" y="206375"/>
            <a:ext cx="7467600" cy="857250"/>
          </a:xfrm>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6" name="Rectangle 5"/>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3" name="Rectangle 2"/>
          <p:cNvSpPr/>
          <p:nvPr/>
        </p:nvSpPr>
        <p:spPr>
          <a:xfrm>
            <a:off x="162843" y="310704"/>
            <a:ext cx="8575774" cy="954107"/>
          </a:xfrm>
          <a:prstGeom prst="rect">
            <a:avLst/>
          </a:prstGeom>
        </p:spPr>
        <p:txBody>
          <a:bodyPr wrap="square">
            <a:spAutoFit/>
          </a:bodyPr>
          <a:lstStyle/>
          <a:p>
            <a:r>
              <a:rPr lang="en-US" sz="28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hais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b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endParaRPr lang="en-US" sz="2800" dirty="0">
              <a:solidFill>
                <a:srgbClr val="002060"/>
              </a:solidFill>
            </a:endParaRPr>
          </a:p>
        </p:txBody>
      </p:sp>
      <p:sp>
        <p:nvSpPr>
          <p:cNvPr id="9" name="Content Placeholder 7">
            <a:extLst>
              <a:ext uri="{FF2B5EF4-FFF2-40B4-BE49-F238E27FC236}">
                <a16:creationId xmlns:a16="http://schemas.microsoft.com/office/drawing/2014/main" id="{9FD4671C-FD6A-0542-AC58-32553E48B2F5}"/>
              </a:ext>
            </a:extLst>
          </p:cNvPr>
          <p:cNvSpPr txBox="1">
            <a:spLocks/>
          </p:cNvSpPr>
          <p:nvPr/>
        </p:nvSpPr>
        <p:spPr>
          <a:xfrm>
            <a:off x="0" y="1528802"/>
            <a:ext cx="7742907" cy="316264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buSzPct val="100000"/>
              <a:buFont typeface="Courier New" panose="02070309020205020404" pitchFamily="49" charset="0"/>
              <a:buChar char="o"/>
            </a:pPr>
            <a:r>
              <a:rPr lang="en-US" dirty="0">
                <a:solidFill>
                  <a:srgbClr val="002060"/>
                </a:solidFill>
              </a:rPr>
              <a:t>Tag </a:t>
            </a:r>
            <a:r>
              <a:rPr lang="en-US" dirty="0" err="1">
                <a:solidFill>
                  <a:srgbClr val="002060"/>
                </a:solidFill>
              </a:rPr>
              <a:t>nrho</a:t>
            </a:r>
            <a:r>
              <a:rPr lang="en-US" dirty="0">
                <a:solidFill>
                  <a:srgbClr val="002060"/>
                </a:solidFill>
              </a:rPr>
              <a:t> </a:t>
            </a: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kawm</a:t>
            </a:r>
            <a:r>
              <a:rPr lang="en-US" dirty="0">
                <a:solidFill>
                  <a:srgbClr val="002060"/>
                </a:solidFill>
              </a:rPr>
              <a:t> </a:t>
            </a:r>
            <a:br>
              <a:rPr lang="en-US" dirty="0">
                <a:solidFill>
                  <a:srgbClr val="002060"/>
                </a:solidFill>
              </a:rPr>
            </a:br>
            <a:r>
              <a:rPr lang="en-US" dirty="0">
                <a:solidFill>
                  <a:srgbClr val="002060"/>
                </a:solidFill>
              </a:rPr>
              <a:t>tau sib </a:t>
            </a:r>
            <a:r>
              <a:rPr lang="en-US" dirty="0" err="1">
                <a:solidFill>
                  <a:srgbClr val="002060"/>
                </a:solidFill>
              </a:rPr>
              <a:t>npaug</a:t>
            </a:r>
            <a:r>
              <a:rPr lang="en-US" dirty="0">
                <a:solidFill>
                  <a:srgbClr val="002060"/>
                </a:solidFill>
              </a:rPr>
              <a:t> los sis zoo </a:t>
            </a:r>
            <a:r>
              <a:rPr lang="en-US" dirty="0" err="1">
                <a:solidFill>
                  <a:srgbClr val="002060"/>
                </a:solidFill>
              </a:rPr>
              <a:t>tshaj</a:t>
            </a:r>
            <a:r>
              <a:rPr lang="en-US" dirty="0">
                <a:solidFill>
                  <a:srgbClr val="002060"/>
                </a:solidFill>
              </a:rPr>
              <a:t> </a:t>
            </a: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zoo </a:t>
            </a:r>
            <a:br>
              <a:rPr lang="en-US" dirty="0">
                <a:solidFill>
                  <a:srgbClr val="002060"/>
                </a:solidFill>
              </a:rPr>
            </a:br>
            <a:r>
              <a:rPr lang="en-US" dirty="0" err="1">
                <a:solidFill>
                  <a:srgbClr val="002060"/>
                </a:solidFill>
              </a:rPr>
              <a:t>xws</a:t>
            </a:r>
            <a:r>
              <a:rPr lang="en-US" dirty="0">
                <a:solidFill>
                  <a:srgbClr val="002060"/>
                </a:solidFill>
              </a:rPr>
              <a:t> li </a:t>
            </a:r>
            <a:r>
              <a:rPr lang="en-US" dirty="0" err="1">
                <a:solidFill>
                  <a:srgbClr val="002060"/>
                </a:solidFill>
              </a:rPr>
              <a:t>lawv</a:t>
            </a:r>
            <a:r>
              <a:rPr lang="en-US" dirty="0">
                <a:solidFill>
                  <a:srgbClr val="002060"/>
                </a:solidFill>
              </a:rPr>
              <a:t> </a:t>
            </a:r>
            <a:r>
              <a:rPr lang="en-US" dirty="0" err="1">
                <a:solidFill>
                  <a:srgbClr val="002060"/>
                </a:solidFill>
              </a:rPr>
              <a:t>uas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Askiv</a:t>
            </a:r>
            <a:r>
              <a:rPr lang="en-US" dirty="0">
                <a:solidFill>
                  <a:srgbClr val="002060"/>
                </a:solidFill>
              </a:rPr>
              <a:t> </a:t>
            </a:r>
            <a:r>
              <a:rPr lang="en-US" dirty="0" err="1">
                <a:solidFill>
                  <a:srgbClr val="002060"/>
                </a:solidFill>
              </a:rPr>
              <a:t>xwb</a:t>
            </a:r>
            <a:r>
              <a:rPr lang="en-US" dirty="0">
                <a:solidFill>
                  <a:srgbClr val="002060"/>
                </a:solidFill>
              </a:rPr>
              <a:t>. Vim li </a:t>
            </a:r>
            <a:r>
              <a:rPr lang="en-US" dirty="0" err="1">
                <a:solidFill>
                  <a:srgbClr val="002060"/>
                </a:solidFill>
              </a:rPr>
              <a:t>cas</a:t>
            </a:r>
            <a:r>
              <a:rPr lang="en-US" dirty="0">
                <a:solidFill>
                  <a:srgbClr val="002060"/>
                </a:solidFill>
              </a:rPr>
              <a:t> ho </a:t>
            </a:r>
            <a:r>
              <a:rPr lang="en-US" dirty="0" err="1">
                <a:solidFill>
                  <a:srgbClr val="002060"/>
                </a:solidFill>
              </a:rPr>
              <a:t>yog</a:t>
            </a:r>
            <a:r>
              <a:rPr lang="en-US" dirty="0">
                <a:solidFill>
                  <a:srgbClr val="002060"/>
                </a:solidFill>
              </a:rPr>
              <a:t> li?</a:t>
            </a:r>
          </a:p>
          <a:p>
            <a:pPr marL="1036320" lvl="1" indent="-457200">
              <a:buClr>
                <a:srgbClr val="002060"/>
              </a:buClr>
              <a:buSzPct val="100000"/>
              <a:buAutoNum type="alphaLcPeriod"/>
            </a:pPr>
            <a:r>
              <a:rPr lang="en-US" sz="2400" dirty="0">
                <a:solidFill>
                  <a:srgbClr val="002060"/>
                </a:solidFill>
              </a:rPr>
              <a:t>Vim chav </a:t>
            </a:r>
            <a:r>
              <a:rPr lang="en-US" sz="2400" dirty="0" err="1">
                <a:solidFill>
                  <a:srgbClr val="002060"/>
                </a:solidFill>
              </a:rPr>
              <a:t>kawm</a:t>
            </a:r>
            <a:r>
              <a:rPr lang="en-US" sz="2400" dirty="0">
                <a:solidFill>
                  <a:srgbClr val="002060"/>
                </a:solidFill>
              </a:rPr>
              <a:t> </a:t>
            </a:r>
            <a:r>
              <a:rPr lang="en-US" sz="2400" dirty="0" err="1">
                <a:solidFill>
                  <a:srgbClr val="002060"/>
                </a:solidFill>
              </a:rPr>
              <a:t>ob</a:t>
            </a:r>
            <a:r>
              <a:rPr lang="en-US" sz="2400" dirty="0">
                <a:solidFill>
                  <a:srgbClr val="002060"/>
                </a:solidFill>
              </a:rPr>
              <a:t> </a:t>
            </a:r>
            <a:r>
              <a:rPr lang="en-US" sz="2400" dirty="0" err="1">
                <a:solidFill>
                  <a:srgbClr val="002060"/>
                </a:solidFill>
              </a:rPr>
              <a:t>hom</a:t>
            </a:r>
            <a:r>
              <a:rPr lang="en-US" sz="2400" dirty="0">
                <a:solidFill>
                  <a:srgbClr val="002060"/>
                </a:solidFill>
              </a:rPr>
              <a:t> </a:t>
            </a:r>
            <a:r>
              <a:rPr lang="en-US" sz="2400" dirty="0" err="1">
                <a:solidFill>
                  <a:srgbClr val="002060"/>
                </a:solidFill>
              </a:rPr>
              <a:t>lus</a:t>
            </a:r>
            <a:r>
              <a:rPr lang="en-US" sz="2400" dirty="0">
                <a:solidFill>
                  <a:srgbClr val="002060"/>
                </a:solidFill>
              </a:rPr>
              <a:t> </a:t>
            </a:r>
            <a:r>
              <a:rPr lang="en-US" sz="2400" dirty="0" err="1">
                <a:solidFill>
                  <a:srgbClr val="002060"/>
                </a:solidFill>
              </a:rPr>
              <a:t>pab</a:t>
            </a:r>
            <a:r>
              <a:rPr lang="en-US" sz="2400" dirty="0">
                <a:solidFill>
                  <a:srgbClr val="002060"/>
                </a:solidFill>
              </a:rPr>
              <a:t> </a:t>
            </a:r>
            <a:r>
              <a:rPr lang="en-US" sz="2400" dirty="0" err="1">
                <a:solidFill>
                  <a:srgbClr val="002060"/>
                </a:solidFill>
              </a:rPr>
              <a:t>txhawb</a:t>
            </a:r>
            <a:r>
              <a:rPr lang="en-US" sz="2400" dirty="0">
                <a:solidFill>
                  <a:srgbClr val="002060"/>
                </a:solidFill>
              </a:rPr>
              <a:t> </a:t>
            </a:r>
            <a:r>
              <a:rPr lang="en-US" sz="2400" dirty="0" err="1">
                <a:solidFill>
                  <a:srgbClr val="002060"/>
                </a:solidFill>
              </a:rPr>
              <a:t>nws</a:t>
            </a:r>
            <a:r>
              <a:rPr lang="en-US" sz="2400" dirty="0">
                <a:solidFill>
                  <a:srgbClr val="002060"/>
                </a:solidFill>
              </a:rPr>
              <a:t> </a:t>
            </a:r>
            <a:r>
              <a:rPr lang="en-US" sz="2400" dirty="0" err="1">
                <a:solidFill>
                  <a:srgbClr val="002060"/>
                </a:solidFill>
              </a:rPr>
              <a:t>txoj</a:t>
            </a:r>
            <a:r>
              <a:rPr lang="en-US" sz="2400" dirty="0">
                <a:solidFill>
                  <a:srgbClr val="002060"/>
                </a:solidFill>
              </a:rPr>
              <a:t> </a:t>
            </a:r>
            <a:r>
              <a:rPr lang="en-US" sz="2400" dirty="0" err="1">
                <a:solidFill>
                  <a:srgbClr val="002060"/>
                </a:solidFill>
              </a:rPr>
              <a:t>kev</a:t>
            </a:r>
            <a:r>
              <a:rPr lang="en-US" sz="2400" dirty="0">
                <a:solidFill>
                  <a:srgbClr val="002060"/>
                </a:solidFill>
              </a:rPr>
              <a:t> </a:t>
            </a:r>
            <a:r>
              <a:rPr lang="en-US" sz="2400" dirty="0" err="1">
                <a:solidFill>
                  <a:srgbClr val="002060"/>
                </a:solidFill>
              </a:rPr>
              <a:t>kawm</a:t>
            </a:r>
            <a:r>
              <a:rPr lang="en-US" sz="2400" dirty="0">
                <a:solidFill>
                  <a:srgbClr val="002060"/>
                </a:solidFill>
              </a:rPr>
              <a:t> </a:t>
            </a:r>
            <a:r>
              <a:rPr lang="en-US" sz="2400" dirty="0" err="1">
                <a:solidFill>
                  <a:srgbClr val="002060"/>
                </a:solidFill>
              </a:rPr>
              <a:t>lus</a:t>
            </a:r>
            <a:r>
              <a:rPr lang="en-US" sz="2400" dirty="0">
                <a:solidFill>
                  <a:srgbClr val="002060"/>
                </a:solidFill>
              </a:rPr>
              <a:t> </a:t>
            </a:r>
            <a:r>
              <a:rPr lang="en-US" sz="2400" dirty="0" err="1">
                <a:solidFill>
                  <a:srgbClr val="002060"/>
                </a:solidFill>
              </a:rPr>
              <a:t>Askiv</a:t>
            </a:r>
            <a:r>
              <a:rPr lang="en-US" sz="2400" dirty="0">
                <a:solidFill>
                  <a:srgbClr val="002060"/>
                </a:solidFill>
              </a:rPr>
              <a:t>.</a:t>
            </a:r>
          </a:p>
          <a:p>
            <a:pPr marL="1036320" lvl="1" indent="-457200">
              <a:buClr>
                <a:srgbClr val="002060"/>
              </a:buClr>
              <a:buSzPct val="100000"/>
              <a:buAutoNum type="alphaLcPeriod"/>
            </a:pPr>
            <a:r>
              <a:rPr lang="en-US" sz="2400" dirty="0">
                <a:solidFill>
                  <a:srgbClr val="002060"/>
                </a:solidFill>
              </a:rPr>
              <a:t>Vim </a:t>
            </a:r>
            <a:r>
              <a:rPr lang="en-US" sz="2400" dirty="0" err="1">
                <a:solidFill>
                  <a:srgbClr val="002060"/>
                </a:solidFill>
              </a:rPr>
              <a:t>dhau</a:t>
            </a:r>
            <a:r>
              <a:rPr lang="en-US" sz="2400" dirty="0">
                <a:solidFill>
                  <a:srgbClr val="002060"/>
                </a:solidFill>
              </a:rPr>
              <a:t> </a:t>
            </a:r>
            <a:r>
              <a:rPr lang="en-US" sz="2400" dirty="0" err="1">
                <a:solidFill>
                  <a:srgbClr val="002060"/>
                </a:solidFill>
              </a:rPr>
              <a:t>nws</a:t>
            </a:r>
            <a:r>
              <a:rPr lang="en-US" sz="2400" dirty="0">
                <a:solidFill>
                  <a:srgbClr val="002060"/>
                </a:solidFill>
              </a:rPr>
              <a:t> chav </a:t>
            </a:r>
            <a:r>
              <a:rPr lang="en-US" sz="2400" dirty="0" err="1">
                <a:solidFill>
                  <a:srgbClr val="002060"/>
                </a:solidFill>
              </a:rPr>
              <a:t>rau</a:t>
            </a:r>
            <a:r>
              <a:rPr lang="en-US" sz="2400" dirty="0">
                <a:solidFill>
                  <a:srgbClr val="002060"/>
                </a:solidFill>
              </a:rPr>
              <a:t> </a:t>
            </a:r>
            <a:r>
              <a:rPr lang="en-US" sz="2400" dirty="0" err="1">
                <a:solidFill>
                  <a:srgbClr val="002060"/>
                </a:solidFill>
              </a:rPr>
              <a:t>nraud</a:t>
            </a:r>
            <a:r>
              <a:rPr lang="en-US" sz="2400" dirty="0">
                <a:solidFill>
                  <a:srgbClr val="002060"/>
                </a:solidFill>
              </a:rPr>
              <a:t> </a:t>
            </a:r>
            <a:r>
              <a:rPr lang="en-US" sz="2400" dirty="0" err="1">
                <a:solidFill>
                  <a:srgbClr val="002060"/>
                </a:solidFill>
              </a:rPr>
              <a:t>lawm</a:t>
            </a:r>
            <a:r>
              <a:rPr lang="en-US" sz="2400" dirty="0">
                <a:solidFill>
                  <a:srgbClr val="002060"/>
                </a:solidFill>
              </a:rPr>
              <a:t>, </a:t>
            </a:r>
            <a:br>
              <a:rPr lang="en-US" sz="2400" dirty="0">
                <a:solidFill>
                  <a:srgbClr val="002060"/>
                </a:solidFill>
              </a:rPr>
            </a:br>
            <a:r>
              <a:rPr lang="en-US" sz="2400" dirty="0" err="1">
                <a:solidFill>
                  <a:srgbClr val="002060"/>
                </a:solidFill>
              </a:rPr>
              <a:t>yeej</a:t>
            </a:r>
            <a:r>
              <a:rPr lang="en-US" sz="2400" dirty="0">
                <a:solidFill>
                  <a:srgbClr val="002060"/>
                </a:solidFill>
              </a:rPr>
              <a:t> </a:t>
            </a:r>
            <a:r>
              <a:rPr lang="en-US" sz="2400" dirty="0" err="1">
                <a:solidFill>
                  <a:srgbClr val="002060"/>
                </a:solidFill>
              </a:rPr>
              <a:t>tseem</a:t>
            </a:r>
            <a:r>
              <a:rPr lang="en-US" sz="2400" dirty="0">
                <a:solidFill>
                  <a:srgbClr val="002060"/>
                </a:solidFill>
              </a:rPr>
              <a:t> </a:t>
            </a:r>
            <a:r>
              <a:rPr lang="en-US" sz="2400" dirty="0" err="1">
                <a:solidFill>
                  <a:srgbClr val="002060"/>
                </a:solidFill>
              </a:rPr>
              <a:t>hnov</a:t>
            </a:r>
            <a:r>
              <a:rPr lang="en-US" sz="2400" dirty="0">
                <a:solidFill>
                  <a:srgbClr val="002060"/>
                </a:solidFill>
              </a:rPr>
              <a:t> </a:t>
            </a:r>
            <a:r>
              <a:rPr lang="en-US" sz="2400" dirty="0" err="1">
                <a:solidFill>
                  <a:srgbClr val="002060"/>
                </a:solidFill>
              </a:rPr>
              <a:t>lus</a:t>
            </a:r>
            <a:r>
              <a:rPr lang="en-US" sz="2400" dirty="0">
                <a:solidFill>
                  <a:srgbClr val="002060"/>
                </a:solidFill>
              </a:rPr>
              <a:t> </a:t>
            </a:r>
            <a:r>
              <a:rPr lang="en-US" sz="2400" dirty="0" err="1">
                <a:solidFill>
                  <a:srgbClr val="002060"/>
                </a:solidFill>
              </a:rPr>
              <a:t>Askiv</a:t>
            </a:r>
            <a:r>
              <a:rPr lang="en-US" sz="2400" dirty="0">
                <a:solidFill>
                  <a:srgbClr val="002060"/>
                </a:solidFill>
              </a:rPr>
              <a:t> </a:t>
            </a:r>
            <a:r>
              <a:rPr lang="en-US" sz="2400" dirty="0" err="1">
                <a:solidFill>
                  <a:srgbClr val="002060"/>
                </a:solidFill>
              </a:rPr>
              <a:t>tas</a:t>
            </a:r>
            <a:r>
              <a:rPr lang="en-US" sz="2400" dirty="0">
                <a:solidFill>
                  <a:srgbClr val="002060"/>
                </a:solidFill>
              </a:rPr>
              <a:t> li, </a:t>
            </a:r>
            <a:r>
              <a:rPr lang="en-US" sz="2400" dirty="0" err="1">
                <a:solidFill>
                  <a:srgbClr val="002060"/>
                </a:solidFill>
              </a:rPr>
              <a:t>thiab</a:t>
            </a:r>
            <a:r>
              <a:rPr lang="en-US" sz="2400" dirty="0">
                <a:solidFill>
                  <a:srgbClr val="002060"/>
                </a:solidFill>
              </a:rPr>
              <a:t> </a:t>
            </a:r>
            <a:br>
              <a:rPr lang="en-US" sz="2400" dirty="0">
                <a:solidFill>
                  <a:srgbClr val="002060"/>
                </a:solidFill>
              </a:rPr>
            </a:br>
            <a:r>
              <a:rPr lang="en-US" sz="2400" dirty="0" err="1">
                <a:solidFill>
                  <a:srgbClr val="002060"/>
                </a:solidFill>
              </a:rPr>
              <a:t>tseem</a:t>
            </a:r>
            <a:r>
              <a:rPr lang="en-US" sz="2400" dirty="0">
                <a:solidFill>
                  <a:srgbClr val="002060"/>
                </a:solidFill>
              </a:rPr>
              <a:t> </a:t>
            </a:r>
            <a:r>
              <a:rPr lang="en-US" sz="2400" dirty="0" err="1">
                <a:solidFill>
                  <a:srgbClr val="002060"/>
                </a:solidFill>
              </a:rPr>
              <a:t>hnov</a:t>
            </a:r>
            <a:r>
              <a:rPr lang="en-US" sz="2400" dirty="0">
                <a:solidFill>
                  <a:srgbClr val="002060"/>
                </a:solidFill>
              </a:rPr>
              <a:t> tom </a:t>
            </a:r>
            <a:r>
              <a:rPr lang="en-US" sz="2400" dirty="0" err="1">
                <a:solidFill>
                  <a:srgbClr val="002060"/>
                </a:solidFill>
              </a:rPr>
              <a:t>tsev</a:t>
            </a:r>
            <a:r>
              <a:rPr lang="en-US" sz="2400" dirty="0">
                <a:solidFill>
                  <a:srgbClr val="002060"/>
                </a:solidFill>
              </a:rPr>
              <a:t> </a:t>
            </a:r>
            <a:r>
              <a:rPr lang="en-US" sz="2400" dirty="0" err="1">
                <a:solidFill>
                  <a:srgbClr val="002060"/>
                </a:solidFill>
              </a:rPr>
              <a:t>thiab</a:t>
            </a:r>
            <a:r>
              <a:rPr lang="en-US" sz="2400" dirty="0">
                <a:solidFill>
                  <a:srgbClr val="002060"/>
                </a:solidFill>
              </a:rPr>
              <a:t>.</a:t>
            </a:r>
            <a:endParaRPr lang="en-US" sz="2400" dirty="0"/>
          </a:p>
        </p:txBody>
      </p:sp>
      <p:sp>
        <p:nvSpPr>
          <p:cNvPr id="10" name="TextBox 9">
            <a:extLst>
              <a:ext uri="{FF2B5EF4-FFF2-40B4-BE49-F238E27FC236}">
                <a16:creationId xmlns:a16="http://schemas.microsoft.com/office/drawing/2014/main" id="{932166D3-70D2-E843-A96E-0748AFF5E2B1}"/>
              </a:ext>
            </a:extLst>
          </p:cNvPr>
          <p:cNvSpPr txBox="1"/>
          <p:nvPr/>
        </p:nvSpPr>
        <p:spPr>
          <a:xfrm>
            <a:off x="1772747" y="1003201"/>
            <a:ext cx="4969630"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Txog</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ntawm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Kev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Kawm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Lus</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Askiv</a:t>
            </a:r>
            <a:endParaRPr lang="en-US" sz="2800" dirty="0">
              <a:solidFill>
                <a:srgbClr val="002060"/>
              </a:solidFill>
            </a:endParaRPr>
          </a:p>
        </p:txBody>
      </p:sp>
      <p:grpSp>
        <p:nvGrpSpPr>
          <p:cNvPr id="8" name="Group 7">
            <a:extLst>
              <a:ext uri="{FF2B5EF4-FFF2-40B4-BE49-F238E27FC236}">
                <a16:creationId xmlns:a16="http://schemas.microsoft.com/office/drawing/2014/main" id="{1B265D60-FFE0-4F60-8D5D-383EBC2B470C}"/>
              </a:ext>
            </a:extLst>
          </p:cNvPr>
          <p:cNvGrpSpPr/>
          <p:nvPr/>
        </p:nvGrpSpPr>
        <p:grpSpPr>
          <a:xfrm>
            <a:off x="5889882" y="3150285"/>
            <a:ext cx="2062109" cy="1466544"/>
            <a:chOff x="6096000" y="2234195"/>
            <a:chExt cx="2062109" cy="1466544"/>
          </a:xfrm>
        </p:grpSpPr>
        <p:pic>
          <p:nvPicPr>
            <p:cNvPr id="11" name="Picture 10" descr="A picture containing little, person, girl, young&#10;&#10;Description automatically generated">
              <a:extLst>
                <a:ext uri="{FF2B5EF4-FFF2-40B4-BE49-F238E27FC236}">
                  <a16:creationId xmlns:a16="http://schemas.microsoft.com/office/drawing/2014/main" id="{69E38C19-6B90-4C1A-A862-8CA720DD7D88}"/>
                </a:ext>
              </a:extLst>
            </p:cNvPr>
            <p:cNvPicPr>
              <a:picLocks noChangeAspect="1"/>
            </p:cNvPicPr>
            <p:nvPr/>
          </p:nvPicPr>
          <p:blipFill>
            <a:blip r:embed="rId3"/>
            <a:stretch>
              <a:fillRect/>
            </a:stretch>
          </p:blipFill>
          <p:spPr>
            <a:xfrm>
              <a:off x="6096000" y="2234195"/>
              <a:ext cx="1985934" cy="1323439"/>
            </a:xfrm>
            <a:prstGeom prst="rect">
              <a:avLst/>
            </a:prstGeom>
          </p:spPr>
        </p:pic>
        <p:sp>
          <p:nvSpPr>
            <p:cNvPr id="12" name="TextBox 11">
              <a:extLst>
                <a:ext uri="{FF2B5EF4-FFF2-40B4-BE49-F238E27FC236}">
                  <a16:creationId xmlns:a16="http://schemas.microsoft.com/office/drawing/2014/main" id="{B6E9FEB7-28F1-49F8-B399-7B6CA9882F42}"/>
                </a:ext>
              </a:extLst>
            </p:cNvPr>
            <p:cNvSpPr txBox="1"/>
            <p:nvPr/>
          </p:nvSpPr>
          <p:spPr>
            <a:xfrm>
              <a:off x="7595134" y="3485295"/>
              <a:ext cx="562975" cy="215444"/>
            </a:xfrm>
            <a:prstGeom prst="rect">
              <a:avLst/>
            </a:prstGeom>
            <a:noFill/>
          </p:spPr>
          <p:txBody>
            <a:bodyPr wrap="none" rtlCol="0">
              <a:spAutoFit/>
            </a:bodyPr>
            <a:lstStyle/>
            <a:p>
              <a:r>
                <a:rPr lang="en-US" sz="800" dirty="0" err="1"/>
                <a:t>Needpix</a:t>
              </a:r>
              <a:endParaRPr lang="en-US" sz="800" dirty="0"/>
            </a:p>
          </p:txBody>
        </p:sp>
      </p:grpSp>
    </p:spTree>
    <p:extLst>
      <p:ext uri="{BB962C8B-B14F-4D97-AF65-F5344CB8AC3E}">
        <p14:creationId xmlns:p14="http://schemas.microsoft.com/office/powerpoint/2010/main" val="25785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2"/>
          <p:cNvSpPr txBox="1">
            <a:spLocks noGrp="1"/>
          </p:cNvSpPr>
          <p:nvPr>
            <p:ph type="body" idx="4294967295"/>
          </p:nvPr>
        </p:nvSpPr>
        <p:spPr>
          <a:xfrm>
            <a:off x="2828817" y="1914705"/>
            <a:ext cx="5798962" cy="1943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060"/>
              </a:buClr>
              <a:buSzPct val="100000"/>
              <a:buFont typeface="Courier New" panose="02070309020205020404" pitchFamily="49" charset="0"/>
              <a:buChar char="o"/>
            </a:pPr>
            <a:r>
              <a:rPr lang="en-US" b="1" dirty="0" err="1">
                <a:solidFill>
                  <a:schemeClr val="bg2"/>
                </a:solidFill>
              </a:rPr>
              <a:t>Cov</a:t>
            </a:r>
            <a:r>
              <a:rPr lang="en-US" b="1" dirty="0">
                <a:solidFill>
                  <a:schemeClr val="bg2"/>
                </a:solidFill>
              </a:rPr>
              <a:t> tub </a:t>
            </a:r>
            <a:r>
              <a:rPr lang="en-US" b="1" dirty="0" err="1">
                <a:solidFill>
                  <a:schemeClr val="bg2"/>
                </a:solidFill>
              </a:rPr>
              <a:t>ntxhais</a:t>
            </a:r>
            <a:r>
              <a:rPr lang="en-US" b="1" dirty="0">
                <a:solidFill>
                  <a:schemeClr val="bg2"/>
                </a:solidFill>
              </a:rPr>
              <a:t> </a:t>
            </a:r>
            <a:r>
              <a:rPr lang="en-US" b="1" dirty="0" err="1">
                <a:solidFill>
                  <a:schemeClr val="bg2"/>
                </a:solidFill>
              </a:rPr>
              <a:t>uas</a:t>
            </a:r>
            <a:r>
              <a:rPr lang="en-US" b="1" dirty="0">
                <a:solidFill>
                  <a:schemeClr val="bg2"/>
                </a:solidFill>
              </a:rPr>
              <a:t> </a:t>
            </a:r>
            <a:r>
              <a:rPr lang="en-US" b="1" dirty="0" err="1">
                <a:solidFill>
                  <a:schemeClr val="bg2"/>
                </a:solidFill>
              </a:rPr>
              <a:t>xub</a:t>
            </a:r>
            <a:r>
              <a:rPr lang="en-US" b="1" dirty="0">
                <a:solidFill>
                  <a:schemeClr val="bg2"/>
                </a:solidFill>
              </a:rPr>
              <a:t> </a:t>
            </a:r>
            <a:r>
              <a:rPr lang="en-US" b="1" dirty="0" err="1">
                <a:solidFill>
                  <a:schemeClr val="bg2"/>
                </a:solidFill>
              </a:rPr>
              <a:t>hais</a:t>
            </a:r>
            <a:r>
              <a:rPr lang="en-US" b="1" dirty="0">
                <a:solidFill>
                  <a:schemeClr val="bg2"/>
                </a:solidFill>
              </a:rPr>
              <a:t> </a:t>
            </a:r>
            <a:r>
              <a:rPr lang="en-US" b="1" dirty="0" err="1">
                <a:solidFill>
                  <a:schemeClr val="bg2"/>
                </a:solidFill>
              </a:rPr>
              <a:t>lus</a:t>
            </a:r>
            <a:r>
              <a:rPr lang="en-US" b="1" dirty="0">
                <a:solidFill>
                  <a:schemeClr val="bg2"/>
                </a:solidFill>
              </a:rPr>
              <a:t> </a:t>
            </a:r>
            <a:r>
              <a:rPr lang="en-US" b="1" dirty="0" err="1">
                <a:solidFill>
                  <a:schemeClr val="bg2"/>
                </a:solidFill>
              </a:rPr>
              <a:t>Hmoob</a:t>
            </a:r>
            <a:r>
              <a:rPr lang="en-US" b="1" dirty="0">
                <a:solidFill>
                  <a:schemeClr val="bg2"/>
                </a:solidFill>
              </a:rPr>
              <a:t> </a:t>
            </a:r>
            <a:r>
              <a:rPr lang="en-US" dirty="0" err="1">
                <a:solidFill>
                  <a:schemeClr val="bg2"/>
                </a:solidFill>
              </a:rPr>
              <a:t>nyob</a:t>
            </a:r>
            <a:r>
              <a:rPr lang="en-US" dirty="0">
                <a:solidFill>
                  <a:schemeClr val="bg2"/>
                </a:solidFill>
              </a:rPr>
              <a:t> </a:t>
            </a:r>
            <a:r>
              <a:rPr lang="en-US" dirty="0" err="1">
                <a:solidFill>
                  <a:schemeClr val="bg2"/>
                </a:solidFill>
              </a:rPr>
              <a:t>ib</a:t>
            </a:r>
            <a:r>
              <a:rPr lang="en-US" dirty="0">
                <a:solidFill>
                  <a:schemeClr val="bg2"/>
                </a:solidFill>
              </a:rPr>
              <a:t> </a:t>
            </a:r>
            <a:r>
              <a:rPr lang="en-US" dirty="0" err="1">
                <a:solidFill>
                  <a:schemeClr val="bg2"/>
                </a:solidFill>
              </a:rPr>
              <a:t>puag</a:t>
            </a:r>
            <a:r>
              <a:rPr lang="en-US" dirty="0">
                <a:solidFill>
                  <a:schemeClr val="bg2"/>
                </a:solidFill>
              </a:rPr>
              <a:t> </a:t>
            </a:r>
            <a:r>
              <a:rPr lang="en-US" dirty="0" err="1">
                <a:solidFill>
                  <a:schemeClr val="bg2"/>
                </a:solidFill>
              </a:rPr>
              <a:t>ncig</a:t>
            </a:r>
            <a:r>
              <a:rPr lang="en-US" dirty="0">
                <a:solidFill>
                  <a:schemeClr val="bg2"/>
                </a:solidFill>
              </a:rPr>
              <a:t> </a:t>
            </a:r>
            <a:r>
              <a:rPr lang="en-US" dirty="0" err="1">
                <a:solidFill>
                  <a:schemeClr val="bg2"/>
                </a:solidFill>
              </a:rPr>
              <a:t>ntawm</a:t>
            </a:r>
            <a:r>
              <a:rPr lang="en-US" dirty="0">
                <a:solidFill>
                  <a:schemeClr val="bg2"/>
                </a:solidFill>
              </a:rPr>
              <a:t> </a:t>
            </a:r>
            <a:r>
              <a:rPr lang="en-US" dirty="0" err="1">
                <a:solidFill>
                  <a:schemeClr val="bg2"/>
                </a:solidFill>
              </a:rPr>
              <a:t>lawv</a:t>
            </a:r>
            <a:r>
              <a:rPr lang="en-US" dirty="0">
                <a:solidFill>
                  <a:schemeClr val="bg2"/>
                </a:solidFill>
              </a:rPr>
              <a:t> </a:t>
            </a:r>
            <a:r>
              <a:rPr lang="en-US" dirty="0" err="1">
                <a:solidFill>
                  <a:schemeClr val="bg2"/>
                </a:solidFill>
              </a:rPr>
              <a:t>yog</a:t>
            </a:r>
            <a:r>
              <a:rPr lang="en-US" dirty="0">
                <a:solidFill>
                  <a:schemeClr val="bg2"/>
                </a:solidFill>
              </a:rPr>
              <a:t> </a:t>
            </a:r>
            <a:r>
              <a:rPr lang="en-US" dirty="0" err="1">
                <a:solidFill>
                  <a:schemeClr val="bg2"/>
                </a:solidFill>
              </a:rPr>
              <a:t>lus</a:t>
            </a:r>
            <a:r>
              <a:rPr lang="en-US" dirty="0">
                <a:solidFill>
                  <a:schemeClr val="bg2"/>
                </a:solidFill>
              </a:rPr>
              <a:t> </a:t>
            </a:r>
            <a:r>
              <a:rPr lang="en-US" dirty="0" err="1">
                <a:solidFill>
                  <a:schemeClr val="bg2"/>
                </a:solidFill>
              </a:rPr>
              <a:t>Askis</a:t>
            </a:r>
            <a:r>
              <a:rPr lang="en-US" dirty="0">
                <a:solidFill>
                  <a:schemeClr val="bg2"/>
                </a:solidFill>
              </a:rPr>
              <a:t> </a:t>
            </a:r>
            <a:r>
              <a:rPr lang="en-US" dirty="0" err="1">
                <a:solidFill>
                  <a:schemeClr val="bg2"/>
                </a:solidFill>
              </a:rPr>
              <a:t>ntau</a:t>
            </a:r>
            <a:r>
              <a:rPr lang="en-US" dirty="0">
                <a:solidFill>
                  <a:schemeClr val="bg2"/>
                </a:solidFill>
              </a:rPr>
              <a:t>-mas </a:t>
            </a:r>
            <a:r>
              <a:rPr lang="en-US" dirty="0" err="1">
                <a:solidFill>
                  <a:schemeClr val="bg2"/>
                </a:solidFill>
              </a:rPr>
              <a:t>yog</a:t>
            </a:r>
            <a:r>
              <a:rPr lang="en-US" dirty="0">
                <a:solidFill>
                  <a:schemeClr val="bg2"/>
                </a:solidFill>
              </a:rPr>
              <a:t> li </a:t>
            </a:r>
            <a:r>
              <a:rPr lang="en-US" dirty="0" err="1">
                <a:solidFill>
                  <a:schemeClr val="bg2"/>
                </a:solidFill>
              </a:rPr>
              <a:t>yuav</a:t>
            </a:r>
            <a:r>
              <a:rPr lang="en-US" dirty="0">
                <a:solidFill>
                  <a:schemeClr val="bg2"/>
                </a:solidFill>
              </a:rPr>
              <a:t> tau </a:t>
            </a:r>
            <a:r>
              <a:rPr lang="en-US" dirty="0" err="1">
                <a:solidFill>
                  <a:schemeClr val="bg2"/>
                </a:solidFill>
              </a:rPr>
              <a:t>txhawb</a:t>
            </a:r>
            <a:r>
              <a:rPr lang="en-US" dirty="0">
                <a:solidFill>
                  <a:schemeClr val="bg2"/>
                </a:solidFill>
              </a:rPr>
              <a:t> </a:t>
            </a:r>
            <a:r>
              <a:rPr lang="en-US" dirty="0" err="1">
                <a:solidFill>
                  <a:schemeClr val="bg2"/>
                </a:solidFill>
              </a:rPr>
              <a:t>kom</a:t>
            </a:r>
            <a:r>
              <a:rPr lang="en-US" dirty="0">
                <a:solidFill>
                  <a:schemeClr val="bg2"/>
                </a:solidFill>
              </a:rPr>
              <a:t> </a:t>
            </a:r>
            <a:r>
              <a:rPr lang="en-US" dirty="0" err="1">
                <a:solidFill>
                  <a:schemeClr val="bg2"/>
                </a:solidFill>
              </a:rPr>
              <a:t>lawv</a:t>
            </a:r>
            <a:r>
              <a:rPr lang="en-US" dirty="0">
                <a:solidFill>
                  <a:schemeClr val="bg2"/>
                </a:solidFill>
              </a:rPr>
              <a:t> </a:t>
            </a:r>
            <a:r>
              <a:rPr lang="en-US" dirty="0" err="1">
                <a:solidFill>
                  <a:schemeClr val="bg2"/>
                </a:solidFill>
              </a:rPr>
              <a:t>yeej</a:t>
            </a:r>
            <a:r>
              <a:rPr lang="en-US" dirty="0">
                <a:solidFill>
                  <a:schemeClr val="bg2"/>
                </a:solidFill>
              </a:rPr>
              <a:t> </a:t>
            </a:r>
            <a:r>
              <a:rPr lang="en-US" dirty="0" err="1">
                <a:solidFill>
                  <a:schemeClr val="bg2"/>
                </a:solidFill>
              </a:rPr>
              <a:t>meem</a:t>
            </a:r>
            <a:r>
              <a:rPr lang="en-US" dirty="0">
                <a:solidFill>
                  <a:schemeClr val="bg2"/>
                </a:solidFill>
              </a:rPr>
              <a:t> </a:t>
            </a:r>
            <a:r>
              <a:rPr lang="en-US" dirty="0" err="1">
                <a:solidFill>
                  <a:schemeClr val="bg2"/>
                </a:solidFill>
              </a:rPr>
              <a:t>siv</a:t>
            </a:r>
            <a:r>
              <a:rPr lang="en-US" dirty="0">
                <a:solidFill>
                  <a:schemeClr val="bg2"/>
                </a:solidFill>
              </a:rPr>
              <a:t> </a:t>
            </a:r>
            <a:r>
              <a:rPr lang="en-US" dirty="0" err="1">
                <a:solidFill>
                  <a:schemeClr val="bg2"/>
                </a:solidFill>
              </a:rPr>
              <a:t>lawv</a:t>
            </a:r>
            <a:r>
              <a:rPr lang="en-US" dirty="0">
                <a:solidFill>
                  <a:schemeClr val="bg2"/>
                </a:solidFill>
              </a:rPr>
              <a:t> </a:t>
            </a:r>
            <a:r>
              <a:rPr lang="en-US" dirty="0" err="1">
                <a:solidFill>
                  <a:schemeClr val="bg2"/>
                </a:solidFill>
              </a:rPr>
              <a:t>cov</a:t>
            </a:r>
            <a:r>
              <a:rPr lang="en-US" dirty="0">
                <a:solidFill>
                  <a:schemeClr val="bg2"/>
                </a:solidFill>
              </a:rPr>
              <a:t> </a:t>
            </a:r>
            <a:r>
              <a:rPr lang="en-US" dirty="0" err="1">
                <a:solidFill>
                  <a:schemeClr val="bg2"/>
                </a:solidFill>
              </a:rPr>
              <a:t>lus</a:t>
            </a:r>
            <a:r>
              <a:rPr lang="en-US" dirty="0">
                <a:solidFill>
                  <a:schemeClr val="bg2"/>
                </a:solidFill>
              </a:rPr>
              <a:t> tom </a:t>
            </a:r>
            <a:r>
              <a:rPr lang="en-US" dirty="0" err="1">
                <a:solidFill>
                  <a:schemeClr val="bg2"/>
                </a:solidFill>
              </a:rPr>
              <a:t>vaj</a:t>
            </a:r>
            <a:r>
              <a:rPr lang="en-US" dirty="0">
                <a:solidFill>
                  <a:schemeClr val="bg2"/>
                </a:solidFill>
              </a:rPr>
              <a:t> tom </a:t>
            </a:r>
            <a:r>
              <a:rPr lang="en-US" dirty="0" err="1">
                <a:solidFill>
                  <a:schemeClr val="bg2"/>
                </a:solidFill>
              </a:rPr>
              <a:t>tsev</a:t>
            </a:r>
            <a:r>
              <a:rPr lang="en-US" dirty="0">
                <a:solidFill>
                  <a:schemeClr val="bg2"/>
                </a:solidFill>
              </a:rPr>
              <a:t> los </a:t>
            </a:r>
            <a:r>
              <a:rPr lang="en-US" dirty="0" err="1">
                <a:solidFill>
                  <a:schemeClr val="bg2"/>
                </a:solidFill>
              </a:rPr>
              <a:t>yog</a:t>
            </a:r>
            <a:r>
              <a:rPr lang="en-US" dirty="0">
                <a:solidFill>
                  <a:schemeClr val="bg2"/>
                </a:solidFill>
              </a:rPr>
              <a:t> </a:t>
            </a:r>
            <a:r>
              <a:rPr lang="en-US" dirty="0" err="1">
                <a:solidFill>
                  <a:schemeClr val="bg2"/>
                </a:solidFill>
              </a:rPr>
              <a:t>rau</a:t>
            </a:r>
            <a:r>
              <a:rPr lang="en-US" dirty="0">
                <a:solidFill>
                  <a:schemeClr val="bg2"/>
                </a:solidFill>
              </a:rPr>
              <a:t> sab </a:t>
            </a:r>
            <a:r>
              <a:rPr lang="en-US" dirty="0" err="1">
                <a:solidFill>
                  <a:schemeClr val="bg2"/>
                </a:solidFill>
              </a:rPr>
              <a:t>nrauv</a:t>
            </a:r>
            <a:r>
              <a:rPr lang="en-US" dirty="0">
                <a:solidFill>
                  <a:schemeClr val="bg2"/>
                </a:solidFill>
              </a:rPr>
              <a:t>.  Tab sis </a:t>
            </a:r>
            <a:r>
              <a:rPr lang="en-US" dirty="0" err="1">
                <a:solidFill>
                  <a:schemeClr val="bg2"/>
                </a:solidFill>
              </a:rPr>
              <a:t>lawv</a:t>
            </a:r>
            <a:r>
              <a:rPr lang="en-US" dirty="0">
                <a:solidFill>
                  <a:schemeClr val="bg2"/>
                </a:solidFill>
              </a:rPr>
              <a:t> los </a:t>
            </a:r>
            <a:r>
              <a:rPr lang="en-US" dirty="0" err="1">
                <a:solidFill>
                  <a:schemeClr val="bg2"/>
                </a:solidFill>
              </a:rPr>
              <a:t>yuav</a:t>
            </a:r>
            <a:r>
              <a:rPr lang="en-US" dirty="0">
                <a:solidFill>
                  <a:schemeClr val="bg2"/>
                </a:solidFill>
              </a:rPr>
              <a:t> tau </a:t>
            </a:r>
            <a:r>
              <a:rPr lang="en-US" dirty="0" err="1">
                <a:solidFill>
                  <a:schemeClr val="bg2"/>
                </a:solidFill>
              </a:rPr>
              <a:t>kawm</a:t>
            </a:r>
            <a:r>
              <a:rPr lang="en-US" dirty="0">
                <a:solidFill>
                  <a:schemeClr val="bg2"/>
                </a:solidFill>
              </a:rPr>
              <a:t> </a:t>
            </a:r>
            <a:r>
              <a:rPr lang="en-US" dirty="0" err="1">
                <a:solidFill>
                  <a:schemeClr val="bg2"/>
                </a:solidFill>
              </a:rPr>
              <a:t>ntau</a:t>
            </a:r>
            <a:r>
              <a:rPr lang="en-US" dirty="0">
                <a:solidFill>
                  <a:schemeClr val="bg2"/>
                </a:solidFill>
              </a:rPr>
              <a:t> </a:t>
            </a:r>
            <a:r>
              <a:rPr lang="en-US" dirty="0" err="1">
                <a:solidFill>
                  <a:schemeClr val="bg2"/>
                </a:solidFill>
              </a:rPr>
              <a:t>xyoo</a:t>
            </a:r>
            <a:r>
              <a:rPr lang="en-US" dirty="0">
                <a:solidFill>
                  <a:schemeClr val="bg2"/>
                </a:solidFill>
              </a:rPr>
              <a:t> </a:t>
            </a:r>
            <a:r>
              <a:rPr lang="en-US" dirty="0" err="1">
                <a:solidFill>
                  <a:schemeClr val="bg2"/>
                </a:solidFill>
              </a:rPr>
              <a:t>ntxiv</a:t>
            </a:r>
            <a:r>
              <a:rPr lang="en-US" dirty="0">
                <a:solidFill>
                  <a:schemeClr val="bg2"/>
                </a:solidFill>
              </a:rPr>
              <a:t> </a:t>
            </a:r>
            <a:r>
              <a:rPr lang="en-US" dirty="0" err="1">
                <a:solidFill>
                  <a:schemeClr val="bg2"/>
                </a:solidFill>
              </a:rPr>
              <a:t>kom</a:t>
            </a:r>
            <a:r>
              <a:rPr lang="en-US" dirty="0">
                <a:solidFill>
                  <a:schemeClr val="bg2"/>
                </a:solidFill>
              </a:rPr>
              <a:t> </a:t>
            </a:r>
            <a:r>
              <a:rPr lang="en-US" dirty="0" err="1">
                <a:solidFill>
                  <a:schemeClr val="bg2"/>
                </a:solidFill>
              </a:rPr>
              <a:t>lawv</a:t>
            </a:r>
            <a:r>
              <a:rPr lang="en-US" dirty="0">
                <a:solidFill>
                  <a:schemeClr val="bg2"/>
                </a:solidFill>
              </a:rPr>
              <a:t> </a:t>
            </a:r>
            <a:r>
              <a:rPr lang="en-US" dirty="0" err="1">
                <a:solidFill>
                  <a:schemeClr val="bg2"/>
                </a:solidFill>
              </a:rPr>
              <a:t>paub</a:t>
            </a:r>
            <a:r>
              <a:rPr lang="en-US" dirty="0">
                <a:solidFill>
                  <a:schemeClr val="bg2"/>
                </a:solidFill>
              </a:rPr>
              <a:t> zoo </a:t>
            </a:r>
            <a:r>
              <a:rPr lang="en-US" dirty="0" err="1">
                <a:solidFill>
                  <a:schemeClr val="bg2"/>
                </a:solidFill>
              </a:rPr>
              <a:t>rau</a:t>
            </a:r>
            <a:r>
              <a:rPr lang="en-US" dirty="0">
                <a:solidFill>
                  <a:schemeClr val="bg2"/>
                </a:solidFill>
              </a:rPr>
              <a:t> sab </a:t>
            </a:r>
            <a:r>
              <a:rPr lang="en-US" dirty="0" err="1">
                <a:solidFill>
                  <a:schemeClr val="bg2"/>
                </a:solidFill>
              </a:rPr>
              <a:t>kev</a:t>
            </a:r>
            <a:r>
              <a:rPr lang="en-US" dirty="0">
                <a:solidFill>
                  <a:schemeClr val="bg2"/>
                </a:solidFill>
              </a:rPr>
              <a:t> </a:t>
            </a:r>
            <a:r>
              <a:rPr lang="en-US" dirty="0" err="1">
                <a:solidFill>
                  <a:schemeClr val="bg2"/>
                </a:solidFill>
              </a:rPr>
              <a:t>kawm</a:t>
            </a:r>
            <a:r>
              <a:rPr lang="en-US" dirty="0">
                <a:solidFill>
                  <a:schemeClr val="bg2"/>
                </a:solidFill>
              </a:rPr>
              <a:t> </a:t>
            </a:r>
            <a:r>
              <a:rPr lang="en-US" dirty="0" err="1">
                <a:solidFill>
                  <a:schemeClr val="bg2"/>
                </a:solidFill>
              </a:rPr>
              <a:t>Askis</a:t>
            </a:r>
            <a:r>
              <a:rPr lang="en-US" dirty="0">
                <a:solidFill>
                  <a:schemeClr val="bg2"/>
                </a:solidFill>
              </a:rPr>
              <a:t> </a:t>
            </a:r>
            <a:r>
              <a:rPr lang="en-US" dirty="0" err="1">
                <a:solidFill>
                  <a:schemeClr val="bg2"/>
                </a:solidFill>
              </a:rPr>
              <a:t>thiab</a:t>
            </a:r>
            <a:r>
              <a:rPr lang="en-US" dirty="0">
                <a:solidFill>
                  <a:schemeClr val="bg2"/>
                </a:solidFill>
              </a:rPr>
              <a:t>.</a:t>
            </a:r>
            <a:endParaRPr dirty="0">
              <a:solidFill>
                <a:schemeClr val="bg2"/>
              </a:solidFill>
            </a:endParaRPr>
          </a:p>
        </p:txBody>
      </p:sp>
      <p:sp>
        <p:nvSpPr>
          <p:cNvPr id="555" name="Google Shape;555;p62"/>
          <p:cNvSpPr/>
          <p:nvPr/>
        </p:nvSpPr>
        <p:spPr>
          <a:xfrm>
            <a:off x="307975" y="4787036"/>
            <a:ext cx="12121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(Genesee, 2007)</a:t>
            </a:r>
            <a:endParaRPr sz="1200" b="0" i="0" u="none" strike="noStrike" cap="none">
              <a:solidFill>
                <a:schemeClr val="dk1"/>
              </a:solidFill>
              <a:latin typeface="Arial"/>
              <a:ea typeface="Arial"/>
              <a:cs typeface="Arial"/>
              <a:sym typeface="Arial"/>
            </a:endParaRPr>
          </a:p>
        </p:txBody>
      </p:sp>
      <p:sp>
        <p:nvSpPr>
          <p:cNvPr id="556" name="Google Shape;556;p62" descr="Image result for study abroa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62" descr="Image result for study abroad"/>
          <p:cNvSpPr/>
          <p:nvPr/>
        </p:nvSpPr>
        <p:spPr>
          <a:xfrm>
            <a:off x="307975" y="7940"/>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62" descr="Image result for study abroad"/>
          <p:cNvSpPr/>
          <p:nvPr/>
        </p:nvSpPr>
        <p:spPr>
          <a:xfrm>
            <a:off x="155575" y="-928687"/>
            <a:ext cx="6743700" cy="19431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62" descr="Image result for study abroad"/>
          <p:cNvSpPr/>
          <p:nvPr/>
        </p:nvSpPr>
        <p:spPr>
          <a:xfrm>
            <a:off x="307975" y="-776287"/>
            <a:ext cx="6743700" cy="19431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6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22</a:t>
            </a:fld>
            <a:endParaRPr dirty="0"/>
          </a:p>
        </p:txBody>
      </p:sp>
      <p:pic>
        <p:nvPicPr>
          <p:cNvPr id="562" name="Google Shape;562;p62"/>
          <p:cNvPicPr preferRelativeResize="0"/>
          <p:nvPr/>
        </p:nvPicPr>
        <p:blipFill rotWithShape="1">
          <a:blip r:embed="rId3">
            <a:alphaModFix/>
          </a:blip>
          <a:srcRect/>
          <a:stretch/>
        </p:blipFill>
        <p:spPr>
          <a:xfrm>
            <a:off x="612775" y="2295477"/>
            <a:ext cx="2139315" cy="1264898"/>
          </a:xfrm>
          <a:prstGeom prst="rect">
            <a:avLst/>
          </a:prstGeom>
          <a:noFill/>
          <a:ln>
            <a:noFill/>
          </a:ln>
        </p:spPr>
      </p:pic>
      <p:sp>
        <p:nvSpPr>
          <p:cNvPr id="11" name="TextBox 10">
            <a:extLst>
              <a:ext uri="{FF2B5EF4-FFF2-40B4-BE49-F238E27FC236}">
                <a16:creationId xmlns:a16="http://schemas.microsoft.com/office/drawing/2014/main" id="{8680C8CD-6E77-4348-8D88-92A579B2AC2D}"/>
              </a:ext>
            </a:extLst>
          </p:cNvPr>
          <p:cNvSpPr txBox="1"/>
          <p:nvPr/>
        </p:nvSpPr>
        <p:spPr>
          <a:xfrm>
            <a:off x="2050840" y="1125999"/>
            <a:ext cx="4969630"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Txog</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ntawm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Kev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Kawm</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Lus</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Askiv</a:t>
            </a:r>
            <a:endParaRPr lang="en-US" sz="2800" dirty="0">
              <a:solidFill>
                <a:srgbClr val="002060"/>
              </a:solidFill>
            </a:endParaRPr>
          </a:p>
        </p:txBody>
      </p:sp>
      <p:sp>
        <p:nvSpPr>
          <p:cNvPr id="12" name="Rectangle 11">
            <a:extLst>
              <a:ext uri="{FF2B5EF4-FFF2-40B4-BE49-F238E27FC236}">
                <a16:creationId xmlns:a16="http://schemas.microsoft.com/office/drawing/2014/main" id="{E77CF549-6AF3-4AC6-85AE-C9B85DB483FA}"/>
              </a:ext>
            </a:extLst>
          </p:cNvPr>
          <p:cNvSpPr/>
          <p:nvPr/>
        </p:nvSpPr>
        <p:spPr>
          <a:xfrm>
            <a:off x="162843" y="310704"/>
            <a:ext cx="8575774" cy="954107"/>
          </a:xfrm>
          <a:prstGeom prst="rect">
            <a:avLst/>
          </a:prstGeom>
        </p:spPr>
        <p:txBody>
          <a:bodyPr wrap="square">
            <a:spAutoFit/>
          </a:bodyPr>
          <a:lstStyle/>
          <a:p>
            <a:r>
              <a:rPr lang="en-US" sz="28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hais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b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endParaRPr lang="en-US" sz="2800" dirty="0">
              <a:solidFill>
                <a:srgbClr val="002060"/>
              </a:solidFill>
            </a:endParaRPr>
          </a:p>
        </p:txBody>
      </p:sp>
    </p:spTree>
    <p:extLst>
      <p:ext uri="{BB962C8B-B14F-4D97-AF65-F5344CB8AC3E}">
        <p14:creationId xmlns:p14="http://schemas.microsoft.com/office/powerpoint/2010/main" val="80903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165796" y="4287409"/>
            <a:ext cx="548700" cy="393600"/>
          </a:xfrm>
        </p:spPr>
        <p:txBody>
          <a:bodyPr/>
          <a:lstStyle/>
          <a:p>
            <a:fld id="{00000000-1234-1234-1234-123412341234}" type="slidenum">
              <a:rPr lang="en" smtClean="0"/>
              <a:pPr/>
              <a:t>23</a:t>
            </a:fld>
            <a:endParaRPr lang="en" dirty="0"/>
          </a:p>
        </p:txBody>
      </p:sp>
      <p:grpSp>
        <p:nvGrpSpPr>
          <p:cNvPr id="4" name="Group 3"/>
          <p:cNvGrpSpPr/>
          <p:nvPr/>
        </p:nvGrpSpPr>
        <p:grpSpPr>
          <a:xfrm>
            <a:off x="459959" y="511417"/>
            <a:ext cx="8039100" cy="2549783"/>
            <a:chOff x="452242" y="766828"/>
            <a:chExt cx="8039100" cy="254978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42" y="766828"/>
              <a:ext cx="80391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06236" y="3131945"/>
              <a:ext cx="473206" cy="184666"/>
            </a:xfrm>
            <a:prstGeom prst="rect">
              <a:avLst/>
            </a:prstGeom>
            <a:noFill/>
          </p:spPr>
          <p:txBody>
            <a:bodyPr wrap="none" rtlCol="0">
              <a:spAutoFit/>
            </a:bodyPr>
            <a:lstStyle/>
            <a:p>
              <a:r>
                <a:rPr lang="en-US" sz="600" dirty="0" err="1"/>
                <a:t>pixshark</a:t>
              </a:r>
              <a:endParaRPr lang="en-US" sz="600" dirty="0"/>
            </a:p>
          </p:txBody>
        </p:sp>
      </p:grpSp>
      <p:sp>
        <p:nvSpPr>
          <p:cNvPr id="9" name="Rectangle 8">
            <a:extLst>
              <a:ext uri="{FF2B5EF4-FFF2-40B4-BE49-F238E27FC236}">
                <a16:creationId xmlns:a16="http://schemas.microsoft.com/office/drawing/2014/main" id="{407AFF54-30CF-D449-8883-AD250B2AB304}"/>
              </a:ext>
            </a:extLst>
          </p:cNvPr>
          <p:cNvSpPr/>
          <p:nvPr/>
        </p:nvSpPr>
        <p:spPr>
          <a:xfrm>
            <a:off x="592907" y="135886"/>
            <a:ext cx="6199133" cy="1077218"/>
          </a:xfrm>
          <a:prstGeom prst="rect">
            <a:avLst/>
          </a:prstGeom>
        </p:spPr>
        <p:txBody>
          <a:bodyPr wrap="none">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Txoj</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mus</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Keej</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nyeem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sau</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hais</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C51C756-5325-3947-80F6-2759CB12F757}"/>
              </a:ext>
            </a:extLst>
          </p:cNvPr>
          <p:cNvSpPr txBox="1"/>
          <p:nvPr/>
        </p:nvSpPr>
        <p:spPr>
          <a:xfrm>
            <a:off x="295538" y="2932608"/>
            <a:ext cx="8203521" cy="2092881"/>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n-US" sz="2400" dirty="0" err="1">
                <a:solidFill>
                  <a:srgbClr val="002060"/>
                </a:solidFill>
                <a:latin typeface="Calibri" panose="020F0502020204030204" pitchFamily="34" charset="0"/>
                <a:cs typeface="Calibri" panose="020F0502020204030204" pitchFamily="34" charset="0"/>
              </a:rPr>
              <a:t>Txoj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kev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Nyeem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tej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kev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nyuab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siab</a:t>
            </a:r>
            <a:endParaRPr lang="en-US" sz="2400" dirty="0">
              <a:solidFill>
                <a:srgbClr val="002060"/>
              </a:solidFill>
              <a:latin typeface="Calibri" panose="020F0502020204030204" pitchFamily="34" charset="0"/>
              <a:cs typeface="Calibri" panose="020F0502020204030204" pitchFamily="34" charset="0"/>
            </a:endParaRPr>
          </a:p>
          <a:p>
            <a:pPr>
              <a:spcBef>
                <a:spcPts val="600"/>
              </a:spcBef>
            </a:pP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ntsib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yog</a:t>
            </a:r>
            <a:r>
              <a:rPr lang="en-US" sz="2400" dirty="0">
                <a:solidFill>
                  <a:srgbClr val="002060"/>
                </a:solidFill>
                <a:latin typeface="Calibri" panose="020F0502020204030204" pitchFamily="34" charset="0"/>
                <a:cs typeface="Calibri" panose="020F0502020204030204" pitchFamily="34" charset="0"/>
              </a:rPr>
              <a:t> dab </a:t>
            </a:r>
            <a:r>
              <a:rPr lang="en-US" sz="2400" dirty="0" err="1">
                <a:solidFill>
                  <a:srgbClr val="002060"/>
                </a:solidFill>
                <a:latin typeface="Calibri" panose="020F0502020204030204" pitchFamily="34" charset="0"/>
                <a:cs typeface="Calibri" panose="020F0502020204030204" pitchFamily="34" charset="0"/>
              </a:rPr>
              <a:t>tsi</a:t>
            </a:r>
            <a:r>
              <a:rPr lang="en-US" sz="2400" dirty="0">
                <a:solidFill>
                  <a:srgbClr val="002060"/>
                </a:solidFill>
                <a:latin typeface="Calibri" panose="020F0502020204030204" pitchFamily="34" charset="0"/>
                <a:cs typeface="Calibri" panose="020F0502020204030204" pitchFamily="34" charset="0"/>
              </a:rPr>
              <a:t>? </a:t>
            </a:r>
          </a:p>
          <a:p>
            <a:pPr marL="342900" indent="-342900">
              <a:spcBef>
                <a:spcPts val="600"/>
              </a:spcBef>
              <a:buFont typeface="Courier New" panose="02070309020205020404" pitchFamily="49" charset="0"/>
              <a:buChar char="o"/>
            </a:pPr>
            <a:r>
              <a:rPr lang="en-US" sz="2400" dirty="0" err="1">
                <a:solidFill>
                  <a:srgbClr val="002060"/>
                </a:solidFill>
                <a:latin typeface="Calibri" panose="020F0502020204030204" pitchFamily="34" charset="0"/>
                <a:cs typeface="Calibri" panose="020F0502020204030204" pitchFamily="34" charset="0"/>
              </a:rPr>
              <a:t>Pab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yim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thaum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ntsib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kev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nyuab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siab</a:t>
            </a:r>
            <a:r>
              <a:rPr lang="en-US" sz="2400" dirty="0">
                <a:solidFill>
                  <a:srgbClr val="002060"/>
                </a:solidFill>
                <a:latin typeface="Calibri" panose="020F0502020204030204" pitchFamily="34" charset="0"/>
                <a:cs typeface="Calibri" panose="020F0502020204030204" pitchFamily="34" charset="0"/>
              </a:rPr>
              <a:t> no,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a:t>
            </a:r>
            <a:r>
              <a:rPr lang="en-US" sz="2400" dirty="0">
                <a:solidFill>
                  <a:srgbClr val="002060"/>
                </a:solidFill>
                <a:latin typeface="Calibri" panose="020F0502020204030204" pitchFamily="34" charset="0"/>
                <a:cs typeface="Calibri" panose="020F0502020204030204" pitchFamily="34" charset="0"/>
              </a:rPr>
              <a:t> dab </a:t>
            </a:r>
            <a:r>
              <a:rPr lang="en-US" sz="2400" dirty="0" err="1">
                <a:solidFill>
                  <a:srgbClr val="002060"/>
                </a:solidFill>
                <a:latin typeface="Calibri" panose="020F0502020204030204" pitchFamily="34" charset="0"/>
                <a:cs typeface="Calibri" panose="020F0502020204030204" pitchFamily="34" charset="0"/>
              </a:rPr>
              <a:t>tsi</a:t>
            </a:r>
            <a:r>
              <a:rPr lang="en-US" sz="2400" dirty="0">
                <a:solidFill>
                  <a:srgbClr val="002060"/>
                </a:solidFill>
                <a:latin typeface="Calibri" panose="020F0502020204030204" pitchFamily="34" charset="0"/>
                <a:cs typeface="Calibri" panose="020F0502020204030204" pitchFamily="34" charset="0"/>
              </a:rPr>
              <a:t> los </a:t>
            </a:r>
            <a:r>
              <a:rPr lang="en-US" sz="2400" dirty="0" err="1">
                <a:solidFill>
                  <a:srgbClr val="002060"/>
                </a:solidFill>
                <a:latin typeface="Calibri" panose="020F0502020204030204" pitchFamily="34" charset="0"/>
                <a:cs typeface="Calibri" panose="020F0502020204030204" pitchFamily="34" charset="0"/>
              </a:rPr>
              <a:t>pab</a:t>
            </a:r>
            <a:r>
              <a:rPr lang="en-US" sz="2400" dirty="0">
                <a:solidFill>
                  <a:srgbClr val="002060"/>
                </a:solidFill>
                <a:latin typeface="Calibri" panose="020F0502020204030204" pitchFamily="34" charset="0"/>
                <a:cs typeface="Calibri" panose="020F0502020204030204" pitchFamily="34" charset="0"/>
              </a:rPr>
              <a:t>?</a:t>
            </a:r>
          </a:p>
          <a:p>
            <a:endParaRPr lang="en-US" sz="2400" dirty="0"/>
          </a:p>
        </p:txBody>
      </p:sp>
    </p:spTree>
    <p:extLst>
      <p:ext uri="{BB962C8B-B14F-4D97-AF65-F5344CB8AC3E}">
        <p14:creationId xmlns:p14="http://schemas.microsoft.com/office/powerpoint/2010/main" val="8569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7136" y="1823781"/>
            <a:ext cx="7399859" cy="2463628"/>
          </a:xfrm>
        </p:spPr>
        <p:txBody>
          <a:bodyPr>
            <a:normAutofit fontScale="92500" lnSpcReduction="20000"/>
          </a:bodyPr>
          <a:lstStyle/>
          <a:p>
            <a:pPr marL="0" indent="0">
              <a:buNone/>
            </a:pPr>
            <a:r>
              <a:rPr lang="en-US" sz="2600" dirty="0" err="1">
                <a:solidFill>
                  <a:srgbClr val="002060"/>
                </a:solidFill>
              </a:rPr>
              <a:t>Thaum</a:t>
            </a:r>
            <a:r>
              <a:rPr lang="en-US" sz="2600" dirty="0">
                <a:solidFill>
                  <a:srgbClr val="002060"/>
                </a:solidFill>
              </a:rPr>
              <a:t> </a:t>
            </a:r>
            <a:r>
              <a:rPr lang="en-US" sz="2600" dirty="0" err="1">
                <a:solidFill>
                  <a:srgbClr val="002060"/>
                </a:solidFill>
              </a:rPr>
              <a:t>koj</a:t>
            </a:r>
            <a:r>
              <a:rPr lang="en-US" sz="2600" dirty="0">
                <a:solidFill>
                  <a:srgbClr val="002060"/>
                </a:solidFill>
              </a:rPr>
              <a:t> </a:t>
            </a:r>
            <a:r>
              <a:rPr lang="en-US" sz="2600" dirty="0" err="1">
                <a:solidFill>
                  <a:srgbClr val="002060"/>
                </a:solidFill>
              </a:rPr>
              <a:t>tus</a:t>
            </a:r>
            <a:r>
              <a:rPr lang="en-US" sz="2600" dirty="0">
                <a:solidFill>
                  <a:srgbClr val="002060"/>
                </a:solidFill>
              </a:rPr>
              <a:t> me </a:t>
            </a:r>
            <a:r>
              <a:rPr lang="en-US" sz="2600" dirty="0" err="1">
                <a:solidFill>
                  <a:srgbClr val="002060"/>
                </a:solidFill>
              </a:rPr>
              <a:t>nyuam</a:t>
            </a:r>
            <a:r>
              <a:rPr lang="en-US" sz="2600" dirty="0">
                <a:solidFill>
                  <a:srgbClr val="002060"/>
                </a:solidFill>
              </a:rPr>
              <a:t> </a:t>
            </a:r>
            <a:r>
              <a:rPr lang="en-US" sz="2600" dirty="0" err="1">
                <a:solidFill>
                  <a:srgbClr val="002060"/>
                </a:solidFill>
              </a:rPr>
              <a:t>nyob</a:t>
            </a:r>
            <a:r>
              <a:rPr lang="en-US" sz="2600" dirty="0">
                <a:solidFill>
                  <a:srgbClr val="002060"/>
                </a:solidFill>
              </a:rPr>
              <a:t> </a:t>
            </a:r>
            <a:r>
              <a:rPr lang="en-US" sz="2600" dirty="0" err="1">
                <a:solidFill>
                  <a:srgbClr val="002060"/>
                </a:solidFill>
              </a:rPr>
              <a:t>qib</a:t>
            </a:r>
            <a:r>
              <a:rPr lang="en-US" sz="2600" dirty="0">
                <a:solidFill>
                  <a:srgbClr val="002060"/>
                </a:solidFill>
              </a:rPr>
              <a:t> 5, yam </a:t>
            </a:r>
            <a:r>
              <a:rPr lang="en-US" sz="2600" dirty="0" err="1">
                <a:solidFill>
                  <a:srgbClr val="002060"/>
                </a:solidFill>
              </a:rPr>
              <a:t>nws</a:t>
            </a:r>
            <a:r>
              <a:rPr lang="en-US" sz="2600" dirty="0">
                <a:solidFill>
                  <a:srgbClr val="002060"/>
                </a:solidFill>
              </a:rPr>
              <a:t> </a:t>
            </a:r>
            <a:r>
              <a:rPr lang="en-US" sz="2600" dirty="0" err="1">
                <a:solidFill>
                  <a:srgbClr val="002060"/>
                </a:solidFill>
              </a:rPr>
              <a:t>kawm</a:t>
            </a:r>
            <a:r>
              <a:rPr lang="en-US" sz="2600" dirty="0">
                <a:solidFill>
                  <a:srgbClr val="002060"/>
                </a:solidFill>
              </a:rPr>
              <a:t> los </a:t>
            </a:r>
            <a:r>
              <a:rPr lang="en-US" sz="2600" dirty="0" err="1">
                <a:solidFill>
                  <a:srgbClr val="002060"/>
                </a:solidFill>
              </a:rPr>
              <a:t>yog</a:t>
            </a:r>
            <a:r>
              <a:rPr lang="en-US" sz="2600" dirty="0">
                <a:solidFill>
                  <a:srgbClr val="002060"/>
                </a:solidFill>
              </a:rPr>
              <a:t> </a:t>
            </a:r>
            <a:r>
              <a:rPr lang="en-US" sz="2600" dirty="0" err="1">
                <a:solidFill>
                  <a:srgbClr val="002060"/>
                </a:solidFill>
              </a:rPr>
              <a:t>lub</a:t>
            </a:r>
            <a:r>
              <a:rPr lang="en-US" sz="2600" dirty="0">
                <a:solidFill>
                  <a:srgbClr val="002060"/>
                </a:solidFill>
              </a:rPr>
              <a:t> </a:t>
            </a:r>
            <a:r>
              <a:rPr lang="en-US" sz="2600" dirty="0" err="1">
                <a:solidFill>
                  <a:srgbClr val="002060"/>
                </a:solidFill>
              </a:rPr>
              <a:t>ntsiab</a:t>
            </a:r>
            <a:r>
              <a:rPr lang="en-US" sz="2600" dirty="0">
                <a:solidFill>
                  <a:srgbClr val="002060"/>
                </a:solidFill>
              </a:rPr>
              <a:t> </a:t>
            </a:r>
            <a:r>
              <a:rPr lang="en-US" sz="2600" dirty="0" err="1">
                <a:solidFill>
                  <a:srgbClr val="002060"/>
                </a:solidFill>
              </a:rPr>
              <a:t>kawm</a:t>
            </a:r>
            <a:r>
              <a:rPr lang="en-US" sz="2600" dirty="0">
                <a:solidFill>
                  <a:srgbClr val="002060"/>
                </a:solidFill>
              </a:rPr>
              <a:t>(content) </a:t>
            </a:r>
            <a:r>
              <a:rPr lang="en-US" sz="2600" dirty="0" err="1">
                <a:solidFill>
                  <a:srgbClr val="002060"/>
                </a:solidFill>
              </a:rPr>
              <a:t>yuav</a:t>
            </a:r>
            <a:r>
              <a:rPr lang="en-US" sz="2600" dirty="0">
                <a:solidFill>
                  <a:srgbClr val="002060"/>
                </a:solidFill>
              </a:rPr>
              <a:t> </a:t>
            </a:r>
            <a:r>
              <a:rPr lang="en-US" sz="2600" dirty="0" err="1">
                <a:solidFill>
                  <a:srgbClr val="002060"/>
                </a:solidFill>
              </a:rPr>
              <a:t>nyuaj</a:t>
            </a:r>
            <a:r>
              <a:rPr lang="en-US" sz="2600" dirty="0">
                <a:solidFill>
                  <a:srgbClr val="002060"/>
                </a:solidFill>
              </a:rPr>
              <a:t> </a:t>
            </a:r>
            <a:r>
              <a:rPr lang="en-US" sz="2600" dirty="0" err="1">
                <a:solidFill>
                  <a:srgbClr val="002060"/>
                </a:solidFill>
              </a:rPr>
              <a:t>thiab</a:t>
            </a:r>
            <a:r>
              <a:rPr lang="en-US" sz="2600" dirty="0">
                <a:solidFill>
                  <a:srgbClr val="002060"/>
                </a:solidFill>
              </a:rPr>
              <a:t> </a:t>
            </a:r>
            <a:r>
              <a:rPr lang="en-US" sz="2600" dirty="0" err="1">
                <a:solidFill>
                  <a:srgbClr val="002060"/>
                </a:solidFill>
              </a:rPr>
              <a:t>cov</a:t>
            </a:r>
            <a:r>
              <a:rPr lang="en-US" sz="2600" dirty="0">
                <a:solidFill>
                  <a:srgbClr val="002060"/>
                </a:solidFill>
              </a:rPr>
              <a:t> </a:t>
            </a:r>
            <a:r>
              <a:rPr lang="en-US" sz="2600" dirty="0" err="1">
                <a:solidFill>
                  <a:srgbClr val="002060"/>
                </a:solidFill>
              </a:rPr>
              <a:t>nyom</a:t>
            </a:r>
            <a:r>
              <a:rPr lang="en-US" sz="2600" dirty="0">
                <a:solidFill>
                  <a:srgbClr val="002060"/>
                </a:solidFill>
              </a:rPr>
              <a:t> </a:t>
            </a:r>
            <a:r>
              <a:rPr lang="en-US" sz="2600" dirty="0" err="1">
                <a:solidFill>
                  <a:srgbClr val="002060"/>
                </a:solidFill>
              </a:rPr>
              <a:t>heev</a:t>
            </a:r>
            <a:r>
              <a:rPr lang="en-US" sz="2600" dirty="0">
                <a:solidFill>
                  <a:srgbClr val="002060"/>
                </a:solidFill>
              </a:rPr>
              <a:t>.  </a:t>
            </a:r>
            <a:r>
              <a:rPr lang="en-US" sz="2600" dirty="0" err="1">
                <a:solidFill>
                  <a:srgbClr val="002060"/>
                </a:solidFill>
              </a:rPr>
              <a:t>Tej</a:t>
            </a:r>
            <a:r>
              <a:rPr lang="en-US" sz="2600" dirty="0">
                <a:solidFill>
                  <a:srgbClr val="002060"/>
                </a:solidFill>
              </a:rPr>
              <a:t> </a:t>
            </a:r>
            <a:r>
              <a:rPr lang="en-US" sz="2600" dirty="0" err="1">
                <a:solidFill>
                  <a:srgbClr val="002060"/>
                </a:solidFill>
              </a:rPr>
              <a:t>zaum</a:t>
            </a:r>
            <a:r>
              <a:rPr lang="en-US" sz="2600" dirty="0">
                <a:solidFill>
                  <a:srgbClr val="002060"/>
                </a:solidFill>
              </a:rPr>
              <a:t> </a:t>
            </a:r>
            <a:r>
              <a:rPr lang="en-US" sz="2600" dirty="0" err="1">
                <a:solidFill>
                  <a:srgbClr val="002060"/>
                </a:solidFill>
              </a:rPr>
              <a:t>nws</a:t>
            </a:r>
            <a:r>
              <a:rPr lang="en-US" sz="2600" dirty="0">
                <a:solidFill>
                  <a:srgbClr val="002060"/>
                </a:solidFill>
              </a:rPr>
              <a:t> </a:t>
            </a:r>
            <a:r>
              <a:rPr lang="en-US" sz="2600" dirty="0" err="1">
                <a:solidFill>
                  <a:srgbClr val="002060"/>
                </a:solidFill>
              </a:rPr>
              <a:t>yuav</a:t>
            </a:r>
            <a:r>
              <a:rPr lang="en-US" sz="2600" dirty="0">
                <a:solidFill>
                  <a:srgbClr val="002060"/>
                </a:solidFill>
              </a:rPr>
              <a:t> </a:t>
            </a:r>
            <a:r>
              <a:rPr lang="en-US" sz="2600" dirty="0" err="1">
                <a:solidFill>
                  <a:srgbClr val="002060"/>
                </a:solidFill>
              </a:rPr>
              <a:t>tsis</a:t>
            </a:r>
            <a:r>
              <a:rPr lang="en-US" sz="2600" dirty="0">
                <a:solidFill>
                  <a:srgbClr val="002060"/>
                </a:solidFill>
              </a:rPr>
              <a:t> </a:t>
            </a:r>
            <a:r>
              <a:rPr lang="en-US" sz="2600" dirty="0" err="1">
                <a:solidFill>
                  <a:srgbClr val="002060"/>
                </a:solidFill>
              </a:rPr>
              <a:t>xav</a:t>
            </a:r>
            <a:r>
              <a:rPr lang="en-US" sz="2600" dirty="0">
                <a:solidFill>
                  <a:srgbClr val="002060"/>
                </a:solidFill>
              </a:rPr>
              <a:t> </a:t>
            </a:r>
            <a:r>
              <a:rPr lang="en-US" sz="2600" dirty="0" err="1">
                <a:solidFill>
                  <a:srgbClr val="002060"/>
                </a:solidFill>
              </a:rPr>
              <a:t>kawm</a:t>
            </a:r>
            <a:r>
              <a:rPr lang="en-US" sz="2600" dirty="0">
                <a:solidFill>
                  <a:srgbClr val="002060"/>
                </a:solidFill>
              </a:rPr>
              <a:t> li </a:t>
            </a:r>
            <a:r>
              <a:rPr lang="en-US" sz="2600" dirty="0" err="1">
                <a:solidFill>
                  <a:srgbClr val="002060"/>
                </a:solidFill>
              </a:rPr>
              <a:t>lawm</a:t>
            </a:r>
            <a:r>
              <a:rPr lang="en-US" sz="2600" dirty="0">
                <a:solidFill>
                  <a:srgbClr val="002060"/>
                </a:solidFill>
              </a:rPr>
              <a:t>,  los </a:t>
            </a:r>
            <a:r>
              <a:rPr lang="en-US" sz="2600" dirty="0" err="1">
                <a:solidFill>
                  <a:srgbClr val="002060"/>
                </a:solidFill>
              </a:rPr>
              <a:t>yog</a:t>
            </a:r>
            <a:r>
              <a:rPr lang="en-US" sz="2600" dirty="0">
                <a:solidFill>
                  <a:srgbClr val="002060"/>
                </a:solidFill>
              </a:rPr>
              <a:t> </a:t>
            </a:r>
            <a:r>
              <a:rPr lang="en-US" sz="2600" dirty="0" err="1">
                <a:solidFill>
                  <a:srgbClr val="002060"/>
                </a:solidFill>
              </a:rPr>
              <a:t>nws</a:t>
            </a:r>
            <a:r>
              <a:rPr lang="en-US" sz="2600" dirty="0">
                <a:solidFill>
                  <a:srgbClr val="002060"/>
                </a:solidFill>
              </a:rPr>
              <a:t> </a:t>
            </a:r>
            <a:r>
              <a:rPr lang="en-US" sz="2600" dirty="0" err="1">
                <a:solidFill>
                  <a:srgbClr val="002060"/>
                </a:solidFill>
              </a:rPr>
              <a:t>yuav</a:t>
            </a:r>
            <a:r>
              <a:rPr lang="en-US" sz="2600" dirty="0">
                <a:solidFill>
                  <a:srgbClr val="002060"/>
                </a:solidFill>
              </a:rPr>
              <a:t> </a:t>
            </a:r>
            <a:r>
              <a:rPr lang="en-US" sz="2600" dirty="0" err="1">
                <a:solidFill>
                  <a:srgbClr val="002060"/>
                </a:solidFill>
              </a:rPr>
              <a:t>xav</a:t>
            </a:r>
            <a:r>
              <a:rPr lang="en-US" sz="2600" dirty="0">
                <a:solidFill>
                  <a:srgbClr val="002060"/>
                </a:solidFill>
              </a:rPr>
              <a:t> </a:t>
            </a:r>
            <a:r>
              <a:rPr lang="en-US" sz="2600" dirty="0" err="1">
                <a:solidFill>
                  <a:srgbClr val="002060"/>
                </a:solidFill>
              </a:rPr>
              <a:t>tias</a:t>
            </a:r>
            <a:r>
              <a:rPr lang="en-US" sz="2600" dirty="0">
                <a:solidFill>
                  <a:srgbClr val="002060"/>
                </a:solidFill>
              </a:rPr>
              <a:t> </a:t>
            </a:r>
            <a:r>
              <a:rPr lang="en-US" sz="2600" dirty="0" err="1">
                <a:solidFill>
                  <a:srgbClr val="002060"/>
                </a:solidFill>
              </a:rPr>
              <a:t>cas</a:t>
            </a:r>
            <a:r>
              <a:rPr lang="en-US" sz="2600" dirty="0">
                <a:solidFill>
                  <a:srgbClr val="002060"/>
                </a:solidFill>
              </a:rPr>
              <a:t> </a:t>
            </a:r>
            <a:r>
              <a:rPr lang="en-US" sz="2600" dirty="0" err="1">
                <a:solidFill>
                  <a:srgbClr val="002060"/>
                </a:solidFill>
              </a:rPr>
              <a:t>nws</a:t>
            </a:r>
            <a:r>
              <a:rPr lang="en-US" sz="2600" dirty="0">
                <a:solidFill>
                  <a:srgbClr val="002060"/>
                </a:solidFill>
              </a:rPr>
              <a:t> </a:t>
            </a:r>
            <a:r>
              <a:rPr lang="en-US" sz="2600" dirty="0" err="1">
                <a:solidFill>
                  <a:srgbClr val="002060"/>
                </a:solidFill>
              </a:rPr>
              <a:t>tsis</a:t>
            </a:r>
            <a:r>
              <a:rPr lang="en-US" sz="2600" dirty="0">
                <a:solidFill>
                  <a:srgbClr val="002060"/>
                </a:solidFill>
              </a:rPr>
              <a:t> </a:t>
            </a:r>
            <a:r>
              <a:rPr lang="en-US" sz="2600" dirty="0" err="1">
                <a:solidFill>
                  <a:srgbClr val="002060"/>
                </a:solidFill>
              </a:rPr>
              <a:t>kawm</a:t>
            </a:r>
            <a:r>
              <a:rPr lang="en-US" sz="2600" dirty="0">
                <a:solidFill>
                  <a:srgbClr val="002060"/>
                </a:solidFill>
              </a:rPr>
              <a:t> </a:t>
            </a:r>
            <a:r>
              <a:rPr lang="en-US" sz="2600" dirty="0" err="1">
                <a:solidFill>
                  <a:srgbClr val="002060"/>
                </a:solidFill>
              </a:rPr>
              <a:t>ntawv</a:t>
            </a:r>
            <a:r>
              <a:rPr lang="en-US" sz="2600" dirty="0">
                <a:solidFill>
                  <a:srgbClr val="002060"/>
                </a:solidFill>
              </a:rPr>
              <a:t> </a:t>
            </a:r>
            <a:r>
              <a:rPr lang="en-US" sz="2600" dirty="0" err="1">
                <a:solidFill>
                  <a:srgbClr val="002060"/>
                </a:solidFill>
              </a:rPr>
              <a:t>Askiv</a:t>
            </a:r>
            <a:r>
              <a:rPr lang="en-US" sz="2600" dirty="0">
                <a:solidFill>
                  <a:srgbClr val="002060"/>
                </a:solidFill>
              </a:rPr>
              <a:t> </a:t>
            </a:r>
            <a:r>
              <a:rPr lang="en-US" sz="2600" dirty="0" err="1">
                <a:solidFill>
                  <a:srgbClr val="002060"/>
                </a:solidFill>
              </a:rPr>
              <a:t>xwb</a:t>
            </a:r>
            <a:r>
              <a:rPr lang="en-US" sz="2600" dirty="0">
                <a:solidFill>
                  <a:srgbClr val="002060"/>
                </a:solidFill>
              </a:rPr>
              <a:t>.  </a:t>
            </a:r>
            <a:r>
              <a:rPr lang="en-US" sz="2600" dirty="0" err="1">
                <a:solidFill>
                  <a:srgbClr val="002060"/>
                </a:solidFill>
              </a:rPr>
              <a:t>Koj</a:t>
            </a:r>
            <a:r>
              <a:rPr lang="en-US" sz="2600" dirty="0">
                <a:solidFill>
                  <a:srgbClr val="002060"/>
                </a:solidFill>
              </a:rPr>
              <a:t> </a:t>
            </a:r>
            <a:r>
              <a:rPr lang="en-US" sz="2600" dirty="0" err="1">
                <a:solidFill>
                  <a:srgbClr val="002060"/>
                </a:solidFill>
              </a:rPr>
              <a:t>ua</a:t>
            </a:r>
            <a:r>
              <a:rPr lang="en-US" sz="2600" dirty="0">
                <a:solidFill>
                  <a:srgbClr val="002060"/>
                </a:solidFill>
              </a:rPr>
              <a:t> </a:t>
            </a:r>
            <a:r>
              <a:rPr lang="en-US" sz="2600" dirty="0" err="1">
                <a:solidFill>
                  <a:srgbClr val="002060"/>
                </a:solidFill>
              </a:rPr>
              <a:t>niam</a:t>
            </a:r>
            <a:r>
              <a:rPr lang="en-US" sz="2600" dirty="0">
                <a:solidFill>
                  <a:srgbClr val="002060"/>
                </a:solidFill>
              </a:rPr>
              <a:t> </a:t>
            </a:r>
            <a:r>
              <a:rPr lang="en-US" sz="2600" dirty="0" err="1">
                <a:solidFill>
                  <a:srgbClr val="002060"/>
                </a:solidFill>
              </a:rPr>
              <a:t>ua</a:t>
            </a:r>
            <a:r>
              <a:rPr lang="en-US" sz="2600" dirty="0">
                <a:solidFill>
                  <a:srgbClr val="002060"/>
                </a:solidFill>
              </a:rPr>
              <a:t> </a:t>
            </a:r>
            <a:r>
              <a:rPr lang="en-US" sz="2600" dirty="0" err="1">
                <a:solidFill>
                  <a:srgbClr val="002060"/>
                </a:solidFill>
              </a:rPr>
              <a:t>txiv</a:t>
            </a:r>
            <a:r>
              <a:rPr lang="en-US" sz="2600" dirty="0">
                <a:solidFill>
                  <a:srgbClr val="002060"/>
                </a:solidFill>
              </a:rPr>
              <a:t> los </a:t>
            </a:r>
            <a:r>
              <a:rPr lang="en-US" sz="2600" dirty="0" err="1">
                <a:solidFill>
                  <a:srgbClr val="002060"/>
                </a:solidFill>
              </a:rPr>
              <a:t>yuav</a:t>
            </a:r>
            <a:r>
              <a:rPr lang="en-US" sz="2600" dirty="0">
                <a:solidFill>
                  <a:srgbClr val="002060"/>
                </a:solidFill>
              </a:rPr>
              <a:t> </a:t>
            </a:r>
            <a:r>
              <a:rPr lang="en-US" sz="2600" dirty="0" err="1">
                <a:solidFill>
                  <a:srgbClr val="002060"/>
                </a:solidFill>
              </a:rPr>
              <a:t>nyuaj</a:t>
            </a:r>
            <a:r>
              <a:rPr lang="en-US" sz="2600" dirty="0">
                <a:solidFill>
                  <a:srgbClr val="002060"/>
                </a:solidFill>
              </a:rPr>
              <a:t> </a:t>
            </a:r>
            <a:r>
              <a:rPr lang="en-US" sz="2600" dirty="0" err="1">
                <a:solidFill>
                  <a:srgbClr val="002060"/>
                </a:solidFill>
              </a:rPr>
              <a:t>siab</a:t>
            </a:r>
            <a:r>
              <a:rPr lang="en-US" sz="2600" dirty="0">
                <a:solidFill>
                  <a:srgbClr val="002060"/>
                </a:solidFill>
              </a:rPr>
              <a:t> </a:t>
            </a:r>
            <a:r>
              <a:rPr lang="en-US" sz="2600" dirty="0" err="1">
                <a:solidFill>
                  <a:srgbClr val="002060"/>
                </a:solidFill>
              </a:rPr>
              <a:t>thiab</a:t>
            </a:r>
            <a:r>
              <a:rPr lang="en-US" sz="2600" dirty="0">
                <a:solidFill>
                  <a:srgbClr val="002060"/>
                </a:solidFill>
              </a:rPr>
              <a:t> vim </a:t>
            </a:r>
            <a:r>
              <a:rPr lang="en-US" sz="2600" dirty="0" err="1">
                <a:solidFill>
                  <a:srgbClr val="002060"/>
                </a:solidFill>
              </a:rPr>
              <a:t>koj</a:t>
            </a:r>
            <a:r>
              <a:rPr lang="en-US" sz="2600" dirty="0">
                <a:solidFill>
                  <a:srgbClr val="002060"/>
                </a:solidFill>
              </a:rPr>
              <a:t> </a:t>
            </a:r>
            <a:r>
              <a:rPr lang="en-US" sz="2600" dirty="0" err="1">
                <a:solidFill>
                  <a:srgbClr val="002060"/>
                </a:solidFill>
              </a:rPr>
              <a:t>pab</a:t>
            </a:r>
            <a:r>
              <a:rPr lang="en-US" sz="2600" dirty="0">
                <a:solidFill>
                  <a:srgbClr val="002060"/>
                </a:solidFill>
              </a:rPr>
              <a:t> </a:t>
            </a:r>
            <a:r>
              <a:rPr lang="en-US" sz="2600" dirty="0" err="1">
                <a:solidFill>
                  <a:srgbClr val="002060"/>
                </a:solidFill>
              </a:rPr>
              <a:t>tsis</a:t>
            </a:r>
            <a:r>
              <a:rPr lang="en-US" sz="2600" dirty="0">
                <a:solidFill>
                  <a:srgbClr val="002060"/>
                </a:solidFill>
              </a:rPr>
              <a:t> tau </a:t>
            </a:r>
            <a:r>
              <a:rPr lang="en-US" sz="2600" dirty="0" err="1">
                <a:solidFill>
                  <a:srgbClr val="002060"/>
                </a:solidFill>
              </a:rPr>
              <a:t>nws</a:t>
            </a:r>
            <a:r>
              <a:rPr lang="en-US" sz="2600" dirty="0">
                <a:solidFill>
                  <a:srgbClr val="002060"/>
                </a:solidFill>
              </a:rPr>
              <a:t> </a:t>
            </a:r>
            <a:r>
              <a:rPr lang="en-US" sz="2600" dirty="0" err="1">
                <a:solidFill>
                  <a:srgbClr val="002060"/>
                </a:solidFill>
              </a:rPr>
              <a:t>txoj</a:t>
            </a:r>
            <a:r>
              <a:rPr lang="en-US" sz="2600" dirty="0">
                <a:solidFill>
                  <a:srgbClr val="002060"/>
                </a:solidFill>
              </a:rPr>
              <a:t> </a:t>
            </a:r>
            <a:r>
              <a:rPr lang="en-US" sz="2600" dirty="0" err="1">
                <a:solidFill>
                  <a:srgbClr val="002060"/>
                </a:solidFill>
              </a:rPr>
              <a:t>kev</a:t>
            </a:r>
            <a:r>
              <a:rPr lang="en-US" sz="2600" dirty="0">
                <a:solidFill>
                  <a:srgbClr val="002060"/>
                </a:solidFill>
              </a:rPr>
              <a:t> </a:t>
            </a:r>
            <a:r>
              <a:rPr lang="en-US" sz="2600" dirty="0" err="1">
                <a:solidFill>
                  <a:srgbClr val="002060"/>
                </a:solidFill>
              </a:rPr>
              <a:t>kawm</a:t>
            </a:r>
            <a:r>
              <a:rPr lang="en-US" sz="2600" dirty="0">
                <a:solidFill>
                  <a:srgbClr val="002060"/>
                </a:solidFill>
              </a:rPr>
              <a:t> </a:t>
            </a:r>
            <a:r>
              <a:rPr lang="en-US" sz="2600" dirty="0" err="1">
                <a:solidFill>
                  <a:srgbClr val="002060"/>
                </a:solidFill>
              </a:rPr>
              <a:t>lawm</a:t>
            </a:r>
            <a:r>
              <a:rPr lang="en-US" sz="2600" dirty="0">
                <a:solidFill>
                  <a:srgbClr val="002060"/>
                </a:solidFill>
              </a:rPr>
              <a:t>. </a:t>
            </a:r>
            <a:r>
              <a:rPr lang="en-US" sz="2600" dirty="0" err="1">
                <a:solidFill>
                  <a:srgbClr val="002060"/>
                </a:solidFill>
              </a:rPr>
              <a:t>Qhov</a:t>
            </a:r>
            <a:r>
              <a:rPr lang="en-US" sz="2600" dirty="0">
                <a:solidFill>
                  <a:srgbClr val="002060"/>
                </a:solidFill>
              </a:rPr>
              <a:t> </a:t>
            </a:r>
            <a:r>
              <a:rPr lang="en-US" sz="2600" dirty="0" err="1">
                <a:solidFill>
                  <a:srgbClr val="002060"/>
                </a:solidFill>
              </a:rPr>
              <a:t>nyuaj</a:t>
            </a:r>
            <a:r>
              <a:rPr lang="en-US" sz="2600" dirty="0">
                <a:solidFill>
                  <a:srgbClr val="002060"/>
                </a:solidFill>
              </a:rPr>
              <a:t> </a:t>
            </a:r>
            <a:r>
              <a:rPr lang="en-US" sz="2600" dirty="0" err="1">
                <a:solidFill>
                  <a:srgbClr val="002060"/>
                </a:solidFill>
              </a:rPr>
              <a:t>tshaj</a:t>
            </a:r>
            <a:r>
              <a:rPr lang="en-US" sz="2600" dirty="0">
                <a:solidFill>
                  <a:srgbClr val="002060"/>
                </a:solidFill>
              </a:rPr>
              <a:t> </a:t>
            </a:r>
            <a:r>
              <a:rPr lang="en-US" sz="2600" dirty="0" err="1">
                <a:solidFill>
                  <a:srgbClr val="002060"/>
                </a:solidFill>
              </a:rPr>
              <a:t>ntxiv</a:t>
            </a:r>
            <a:r>
              <a:rPr lang="en-US" sz="2600" dirty="0">
                <a:solidFill>
                  <a:srgbClr val="002060"/>
                </a:solidFill>
              </a:rPr>
              <a:t> </a:t>
            </a:r>
            <a:r>
              <a:rPr lang="en-US" sz="2600" dirty="0" err="1">
                <a:solidFill>
                  <a:srgbClr val="002060"/>
                </a:solidFill>
              </a:rPr>
              <a:t>rau</a:t>
            </a:r>
            <a:r>
              <a:rPr lang="en-US" sz="2600" dirty="0">
                <a:solidFill>
                  <a:srgbClr val="002060"/>
                </a:solidFill>
              </a:rPr>
              <a:t> </a:t>
            </a:r>
            <a:r>
              <a:rPr lang="en-US" sz="2600" dirty="0" err="1">
                <a:solidFill>
                  <a:srgbClr val="002060"/>
                </a:solidFill>
              </a:rPr>
              <a:t>koj</a:t>
            </a:r>
            <a:r>
              <a:rPr lang="en-US" sz="2600" dirty="0">
                <a:solidFill>
                  <a:srgbClr val="002060"/>
                </a:solidFill>
              </a:rPr>
              <a:t> </a:t>
            </a:r>
            <a:r>
              <a:rPr lang="en-US" sz="2600" dirty="0" err="1">
                <a:solidFill>
                  <a:srgbClr val="002060"/>
                </a:solidFill>
              </a:rPr>
              <a:t>yog</a:t>
            </a:r>
            <a:r>
              <a:rPr lang="en-US" sz="2600" dirty="0">
                <a:solidFill>
                  <a:srgbClr val="002060"/>
                </a:solidFill>
              </a:rPr>
              <a:t> </a:t>
            </a:r>
            <a:r>
              <a:rPr lang="en-US" sz="2600" dirty="0" err="1">
                <a:solidFill>
                  <a:srgbClr val="002060"/>
                </a:solidFill>
              </a:rPr>
              <a:t>kawm</a:t>
            </a:r>
            <a:r>
              <a:rPr lang="en-US" sz="2600" dirty="0">
                <a:solidFill>
                  <a:srgbClr val="002060"/>
                </a:solidFill>
              </a:rPr>
              <a:t> </a:t>
            </a:r>
            <a:r>
              <a:rPr lang="en-US" sz="2600" dirty="0" err="1">
                <a:solidFill>
                  <a:srgbClr val="002060"/>
                </a:solidFill>
              </a:rPr>
              <a:t>hom</a:t>
            </a:r>
            <a:r>
              <a:rPr lang="en-US" sz="2600" dirty="0">
                <a:solidFill>
                  <a:srgbClr val="002060"/>
                </a:solidFill>
              </a:rPr>
              <a:t> </a:t>
            </a:r>
            <a:r>
              <a:rPr lang="en-US" sz="2600" dirty="0" err="1">
                <a:solidFill>
                  <a:srgbClr val="002060"/>
                </a:solidFill>
              </a:rPr>
              <a:t>lus</a:t>
            </a:r>
            <a:r>
              <a:rPr lang="en-US" sz="2600" dirty="0">
                <a:solidFill>
                  <a:srgbClr val="002060"/>
                </a:solidFill>
              </a:rPr>
              <a:t> </a:t>
            </a:r>
            <a:r>
              <a:rPr lang="en-US" sz="2600" dirty="0" err="1">
                <a:solidFill>
                  <a:srgbClr val="002060"/>
                </a:solidFill>
              </a:rPr>
              <a:t>koj</a:t>
            </a:r>
            <a:r>
              <a:rPr lang="en-US" sz="2600" dirty="0">
                <a:solidFill>
                  <a:srgbClr val="002060"/>
                </a:solidFill>
              </a:rPr>
              <a:t> </a:t>
            </a:r>
            <a:r>
              <a:rPr lang="en-US" sz="2600" dirty="0" err="1">
                <a:solidFill>
                  <a:srgbClr val="002060"/>
                </a:solidFill>
              </a:rPr>
              <a:t>tsis</a:t>
            </a:r>
            <a:r>
              <a:rPr lang="en-US" sz="2600" dirty="0">
                <a:solidFill>
                  <a:srgbClr val="002060"/>
                </a:solidFill>
              </a:rPr>
              <a:t> </a:t>
            </a:r>
            <a:r>
              <a:rPr lang="en-US" sz="2600" dirty="0" err="1">
                <a:solidFill>
                  <a:srgbClr val="002060"/>
                </a:solidFill>
              </a:rPr>
              <a:t>paub</a:t>
            </a:r>
            <a:r>
              <a:rPr lang="en-US" sz="2600" dirty="0">
                <a:solidFill>
                  <a:srgbClr val="002060"/>
                </a:solidFill>
              </a:rPr>
              <a:t> </a:t>
            </a:r>
            <a:r>
              <a:rPr lang="en-US" sz="2600" dirty="0" err="1">
                <a:solidFill>
                  <a:srgbClr val="002060"/>
                </a:solidFill>
              </a:rPr>
              <a:t>thiab</a:t>
            </a:r>
            <a:r>
              <a:rPr lang="en-US" sz="2600" dirty="0">
                <a:solidFill>
                  <a:srgbClr val="002060"/>
                </a:solidFill>
              </a:rPr>
              <a:t>.</a:t>
            </a:r>
          </a:p>
          <a:p>
            <a:pPr>
              <a:tabLst>
                <a:tab pos="6459538" algn="l"/>
              </a:tabLst>
            </a:pPr>
            <a:endParaRPr lang="en-US" dirty="0"/>
          </a:p>
        </p:txBody>
      </p:sp>
      <p:sp>
        <p:nvSpPr>
          <p:cNvPr id="2" name="Slide Number Placeholder 1"/>
          <p:cNvSpPr>
            <a:spLocks noGrp="1"/>
          </p:cNvSpPr>
          <p:nvPr>
            <p:ph type="sldNum" idx="12"/>
          </p:nvPr>
        </p:nvSpPr>
        <p:spPr>
          <a:xfrm>
            <a:off x="8126995" y="4287409"/>
            <a:ext cx="548700" cy="393600"/>
          </a:xfrm>
        </p:spPr>
        <p:txBody>
          <a:bodyPr/>
          <a:lstStyle/>
          <a:p>
            <a:pPr lvl="0">
              <a:spcBef>
                <a:spcPts val="0"/>
              </a:spcBef>
              <a:buNone/>
            </a:pPr>
            <a:fld id="{00000000-1234-1234-1234-123412341234}" type="slidenum">
              <a:rPr lang="en" smtClean="0"/>
              <a:t>24</a:t>
            </a:fld>
            <a:endParaRPr lang="en" dirty="0"/>
          </a:p>
        </p:txBody>
      </p:sp>
      <p:grpSp>
        <p:nvGrpSpPr>
          <p:cNvPr id="8" name="Group 7"/>
          <p:cNvGrpSpPr/>
          <p:nvPr/>
        </p:nvGrpSpPr>
        <p:grpSpPr>
          <a:xfrm>
            <a:off x="1750181" y="214665"/>
            <a:ext cx="1541659" cy="1130645"/>
            <a:chOff x="2600035" y="213653"/>
            <a:chExt cx="1679860" cy="1276575"/>
          </a:xfrm>
        </p:grpSpPr>
        <p:pic>
          <p:nvPicPr>
            <p:cNvPr id="12" name="Picture 2" descr="Parent Help Cli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035" y="213653"/>
              <a:ext cx="1679860" cy="1091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75057" y="1305562"/>
              <a:ext cx="460382" cy="184666"/>
            </a:xfrm>
            <a:prstGeom prst="rect">
              <a:avLst/>
            </a:prstGeom>
            <a:noFill/>
          </p:spPr>
          <p:txBody>
            <a:bodyPr wrap="none" rtlCol="0">
              <a:spAutoFit/>
            </a:bodyPr>
            <a:lstStyle/>
            <a:p>
              <a:r>
                <a:rPr lang="en-US" sz="600" dirty="0" err="1"/>
                <a:t>Pixabay</a:t>
              </a:r>
              <a:endParaRPr lang="en-US" sz="600" dirty="0"/>
            </a:p>
          </p:txBody>
        </p:sp>
      </p:grpSp>
      <p:sp>
        <p:nvSpPr>
          <p:cNvPr id="13" name="TextBox 12">
            <a:extLst>
              <a:ext uri="{FF2B5EF4-FFF2-40B4-BE49-F238E27FC236}">
                <a16:creationId xmlns:a16="http://schemas.microsoft.com/office/drawing/2014/main" id="{F34CF496-5E30-41D5-8F40-A39B985C42A6}"/>
              </a:ext>
            </a:extLst>
          </p:cNvPr>
          <p:cNvSpPr txBox="1"/>
          <p:nvPr/>
        </p:nvSpPr>
        <p:spPr>
          <a:xfrm>
            <a:off x="727136" y="1496677"/>
            <a:ext cx="7281457" cy="3416320"/>
          </a:xfrm>
          <a:prstGeom prst="rect">
            <a:avLst/>
          </a:prstGeom>
          <a:solidFill>
            <a:schemeClr val="accent6">
              <a:lumMod val="20000"/>
              <a:lumOff val="80000"/>
            </a:schemeClr>
          </a:solidFill>
        </p:spPr>
        <p:txBody>
          <a:bodyPr wrap="square" rtlCol="0">
            <a:spAutoFit/>
          </a:bodyPr>
          <a:lstStyle/>
          <a:p>
            <a:pPr marL="342900" indent="-342900">
              <a:buFont typeface="Courier New" panose="02070309020205020404" pitchFamily="49" charset="0"/>
              <a:buChar char="o"/>
            </a:pPr>
            <a:r>
              <a:rPr lang="en-US" sz="2400" dirty="0" err="1">
                <a:solidFill>
                  <a:srgbClr val="002060"/>
                </a:solidFill>
                <a:latin typeface="Calibri" panose="020F0502020204030204" pitchFamily="34" charset="0"/>
                <a:cs typeface="Calibri" panose="020F0502020204030204" pitchFamily="34" charset="0"/>
              </a:rPr>
              <a:t>Koj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tus</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npau</a:t>
            </a:r>
            <a:r>
              <a:rPr lang="en-US" sz="2400" dirty="0">
                <a:solidFill>
                  <a:srgbClr val="002060"/>
                </a:solidFill>
                <a:latin typeface="Calibri" panose="020F0502020204030204" pitchFamily="34" charset="0"/>
                <a:cs typeface="Calibri" panose="020F0502020204030204" pitchFamily="34" charset="0"/>
              </a:rPr>
              <a:t> taws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chim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heev</a:t>
            </a:r>
            <a:r>
              <a:rPr lang="en-US" sz="2400" dirty="0">
                <a:solidFill>
                  <a:srgbClr val="002060"/>
                </a:solidFill>
                <a:latin typeface="Calibri" panose="020F0502020204030204" pitchFamily="34" charset="0"/>
                <a:cs typeface="Calibri" panose="020F0502020204030204" pitchFamily="34" charset="0"/>
              </a:rPr>
              <a:t> vim </a:t>
            </a:r>
            <a:r>
              <a:rPr lang="en-US" sz="2400" dirty="0" err="1">
                <a:solidFill>
                  <a:srgbClr val="002060"/>
                </a:solidFill>
                <a:latin typeface="Calibri" panose="020F0502020204030204" pitchFamily="34" charset="0"/>
                <a:cs typeface="Calibri" panose="020F0502020204030204" pitchFamily="34" charset="0"/>
              </a:rPr>
              <a:t>nws</a:t>
            </a:r>
            <a:r>
              <a:rPr lang="en-US" sz="2400" dirty="0">
                <a:solidFill>
                  <a:srgbClr val="002060"/>
                </a:solidFill>
                <a:latin typeface="Calibri" panose="020F0502020204030204" pitchFamily="34" charset="0"/>
                <a:cs typeface="Calibri" panose="020F0502020204030204" pitchFamily="34" charset="0"/>
              </a:rPr>
              <a:t> sib </a:t>
            </a:r>
            <a:r>
              <a:rPr lang="en-US" sz="2400" dirty="0" err="1">
                <a:solidFill>
                  <a:srgbClr val="002060"/>
                </a:solidFill>
                <a:latin typeface="Calibri" panose="020F0502020204030204" pitchFamily="34" charset="0"/>
                <a:cs typeface="Calibri" panose="020F0502020204030204" pitchFamily="34" charset="0"/>
              </a:rPr>
              <a:t>zog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tshaj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qhov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nws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niam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txiv</a:t>
            </a:r>
            <a:r>
              <a:rPr lang="en-US" sz="2400" dirty="0">
                <a:solidFill>
                  <a:srgbClr val="002060"/>
                </a:solidFill>
                <a:latin typeface="Calibri" panose="020F0502020204030204" pitchFamily="34" charset="0"/>
                <a:cs typeface="Calibri" panose="020F0502020204030204" pitchFamily="34" charset="0"/>
              </a:rPr>
              <a:t> los </a:t>
            </a:r>
            <a:r>
              <a:rPr lang="en-US" sz="2400" dirty="0" err="1">
                <a:solidFill>
                  <a:srgbClr val="002060"/>
                </a:solidFill>
                <a:latin typeface="Calibri" panose="020F0502020204030204" pitchFamily="34" charset="0"/>
                <a:cs typeface="Calibri" panose="020F0502020204030204" pitchFamily="34" charset="0"/>
              </a:rPr>
              <a:t>kuj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npau</a:t>
            </a:r>
            <a:r>
              <a:rPr lang="en-US" sz="2400" dirty="0">
                <a:solidFill>
                  <a:srgbClr val="002060"/>
                </a:solidFill>
                <a:latin typeface="Calibri" panose="020F0502020204030204" pitchFamily="34" charset="0"/>
                <a:cs typeface="Calibri" panose="020F0502020204030204" pitchFamily="34" charset="0"/>
              </a:rPr>
              <a:t> taws </a:t>
            </a:r>
            <a:r>
              <a:rPr lang="en-US" sz="2400" dirty="0" err="1">
                <a:solidFill>
                  <a:srgbClr val="002060"/>
                </a:solidFill>
                <a:latin typeface="Calibri" panose="020F0502020204030204" pitchFamily="34" charset="0"/>
                <a:cs typeface="Calibri" panose="020F0502020204030204" pitchFamily="34" charset="0"/>
              </a:rPr>
              <a:t>ib</a:t>
            </a:r>
            <a:r>
              <a:rPr lang="en-US" sz="2400" dirty="0">
                <a:solidFill>
                  <a:srgbClr val="002060"/>
                </a:solidFill>
                <a:latin typeface="Calibri" panose="020F0502020204030204" pitchFamily="34" charset="0"/>
                <a:cs typeface="Calibri" panose="020F0502020204030204" pitchFamily="34" charset="0"/>
              </a:rPr>
              <a:t> yam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vim </a:t>
            </a:r>
            <a:r>
              <a:rPr lang="en-US" sz="2400" dirty="0" err="1">
                <a:solidFill>
                  <a:srgbClr val="002060"/>
                </a:solidFill>
                <a:latin typeface="Calibri" panose="020F0502020204030204" pitchFamily="34" charset="0"/>
                <a:cs typeface="Calibri" panose="020F0502020204030204" pitchFamily="34" charset="0"/>
              </a:rPr>
              <a:t>yus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tsis</a:t>
            </a:r>
            <a:r>
              <a:rPr lang="en-US" sz="2400" dirty="0">
                <a:solidFill>
                  <a:srgbClr val="002060"/>
                </a:solidFill>
                <a:latin typeface="Calibri" panose="020F0502020204030204" pitchFamily="34" charset="0"/>
                <a:cs typeface="Calibri" panose="020F0502020204030204" pitchFamily="34" charset="0"/>
              </a:rPr>
              <a:t> tau </a:t>
            </a:r>
            <a:r>
              <a:rPr lang="en-US" sz="2400" dirty="0" err="1">
                <a:solidFill>
                  <a:srgbClr val="002060"/>
                </a:solidFill>
                <a:latin typeface="Calibri" panose="020F0502020204030204" pitchFamily="34" charset="0"/>
                <a:cs typeface="Calibri" panose="020F0502020204030204" pitchFamily="34" charset="0"/>
              </a:rPr>
              <a:t>nws</a:t>
            </a:r>
            <a:r>
              <a:rPr lang="en-US" sz="2400" dirty="0">
                <a:solidFill>
                  <a:srgbClr val="002060"/>
                </a:solidFill>
                <a:latin typeface="Calibri" panose="020F0502020204030204" pitchFamily="34" charset="0"/>
                <a:cs typeface="Calibri" panose="020F0502020204030204" pitchFamily="34" charset="0"/>
              </a:rPr>
              <a:t>.  </a:t>
            </a:r>
          </a:p>
          <a:p>
            <a:pPr marL="342900" indent="-342900">
              <a:buFont typeface="Courier New" panose="02070309020205020404" pitchFamily="49" charset="0"/>
              <a:buChar char="o"/>
            </a:pPr>
            <a:r>
              <a:rPr lang="en-US" sz="2400" dirty="0" err="1">
                <a:solidFill>
                  <a:srgbClr val="002060"/>
                </a:solidFill>
                <a:latin typeface="Calibri" panose="020F0502020204030204" pitchFamily="34" charset="0"/>
                <a:cs typeface="Calibri" panose="020F0502020204030204" pitchFamily="34" charset="0"/>
              </a:rPr>
              <a:t>Qhov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tseem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ceeb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ces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kom</a:t>
            </a:r>
            <a:r>
              <a:rPr lang="en-US" sz="2400" dirty="0">
                <a:solidFill>
                  <a:srgbClr val="002060"/>
                </a:solidFill>
                <a:latin typeface="Calibri" panose="020F0502020204030204" pitchFamily="34" charset="0"/>
                <a:cs typeface="Calibri" panose="020F0502020204030204" pitchFamily="34" charset="0"/>
              </a:rPr>
              <a:t> to </a:t>
            </a:r>
            <a:r>
              <a:rPr lang="en-US" sz="2400" dirty="0" err="1">
                <a:solidFill>
                  <a:srgbClr val="002060"/>
                </a:solidFill>
                <a:latin typeface="Calibri" panose="020F0502020204030204" pitchFamily="34" charset="0"/>
                <a:cs typeface="Calibri" panose="020F0502020204030204" pitchFamily="34" charset="0"/>
              </a:rPr>
              <a:t>taub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yeej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yog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ib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caij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nyoog</a:t>
            </a:r>
            <a:r>
              <a:rPr lang="en-US" sz="2400" dirty="0">
                <a:solidFill>
                  <a:srgbClr val="002060"/>
                </a:solidFill>
                <a:latin typeface="Calibri" panose="020F0502020204030204" pitchFamily="34" charset="0"/>
                <a:cs typeface="Calibri" panose="020F0502020204030204" pitchFamily="34" charset="0"/>
              </a:rPr>
              <a:t> zoo li no. </a:t>
            </a:r>
            <a:r>
              <a:rPr lang="en-US" sz="2400" dirty="0" err="1">
                <a:solidFill>
                  <a:srgbClr val="002060"/>
                </a:solidFill>
                <a:latin typeface="Calibri" panose="020F0502020204030204" pitchFamily="34" charset="0"/>
                <a:cs typeface="Calibri" panose="020F0502020204030204" pitchFamily="34" charset="0"/>
              </a:rPr>
              <a:t>Txhob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cia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qhov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nov</a:t>
            </a:r>
            <a:r>
              <a:rPr lang="en-US" sz="2400" dirty="0">
                <a:solidFill>
                  <a:srgbClr val="002060"/>
                </a:solidFill>
                <a:latin typeface="Calibri" panose="020F0502020204030204" pitchFamily="34" charset="0"/>
                <a:cs typeface="Calibri" panose="020F0502020204030204" pitchFamily="34" charset="0"/>
              </a:rPr>
              <a:t> los </a:t>
            </a:r>
            <a:r>
              <a:rPr lang="en-US" sz="2400" dirty="0" err="1">
                <a:solidFill>
                  <a:srgbClr val="002060"/>
                </a:solidFill>
                <a:latin typeface="Calibri" panose="020F0502020204030204" pitchFamily="34" charset="0"/>
                <a:cs typeface="Calibri" panose="020F0502020204030204" pitchFamily="34" charset="0"/>
              </a:rPr>
              <a:t>ua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teeb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meem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tus</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Qhov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nyuaj</a:t>
            </a:r>
            <a:r>
              <a:rPr lang="en-US" sz="2400" dirty="0">
                <a:solidFill>
                  <a:srgbClr val="002060"/>
                </a:solidFill>
                <a:latin typeface="Calibri" panose="020F0502020204030204" pitchFamily="34" charset="0"/>
                <a:cs typeface="Calibri" panose="020F0502020204030204" pitchFamily="34" charset="0"/>
              </a:rPr>
              <a:t> no, </a:t>
            </a:r>
            <a:r>
              <a:rPr lang="en-US" sz="2400" dirty="0" err="1">
                <a:solidFill>
                  <a:srgbClr val="002060"/>
                </a:solidFill>
                <a:latin typeface="Calibri" panose="020F0502020204030204" pitchFamily="34" charset="0"/>
                <a:cs typeface="Calibri" panose="020F0502020204030204" pitchFamily="34" charset="0"/>
              </a:rPr>
              <a:t>yeej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txawj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dhau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muaj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nuj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nqis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heev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pem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suab</a:t>
            </a:r>
            <a:r>
              <a:rPr lang="en-US" sz="2400" dirty="0">
                <a:solidFill>
                  <a:srgbClr val="002060"/>
                </a:solidFill>
                <a:latin typeface="Calibri" panose="020F0502020204030204" pitchFamily="34" charset="0"/>
                <a:cs typeface="Calibri" panose="020F0502020204030204" pitchFamily="34" charset="0"/>
              </a:rPr>
              <a:t>.</a:t>
            </a:r>
            <a:endParaRPr lang="en-US" sz="2400" dirty="0">
              <a:solidFill>
                <a:schemeClr val="tx2"/>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8995D5E-627C-4036-819B-F53CF13B2B2E}"/>
              </a:ext>
            </a:extLst>
          </p:cNvPr>
          <p:cNvPicPr>
            <a:picLocks noChangeAspect="1"/>
          </p:cNvPicPr>
          <p:nvPr/>
        </p:nvPicPr>
        <p:blipFill>
          <a:blip r:embed="rId4"/>
          <a:stretch>
            <a:fillRect/>
          </a:stretch>
        </p:blipFill>
        <p:spPr>
          <a:xfrm>
            <a:off x="456306" y="230503"/>
            <a:ext cx="1032044" cy="808736"/>
          </a:xfrm>
          <a:prstGeom prst="rect">
            <a:avLst/>
          </a:prstGeom>
        </p:spPr>
      </p:pic>
    </p:spTree>
    <p:extLst>
      <p:ext uri="{BB962C8B-B14F-4D97-AF65-F5344CB8AC3E}">
        <p14:creationId xmlns:p14="http://schemas.microsoft.com/office/powerpoint/2010/main" val="236884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814" y="2037236"/>
            <a:ext cx="7864456" cy="1622569"/>
          </a:xfrm>
        </p:spPr>
        <p:txBody>
          <a:bodyPr>
            <a:normAutofit fontScale="77500" lnSpcReduction="20000"/>
          </a:bodyPr>
          <a:lstStyle/>
          <a:p>
            <a:pPr>
              <a:buNone/>
            </a:pPr>
            <a:r>
              <a:rPr lang="en-US" sz="2400" dirty="0">
                <a:solidFill>
                  <a:srgbClr val="090E0F"/>
                </a:solidFill>
              </a:rPr>
              <a:t>      </a:t>
            </a:r>
            <a:r>
              <a:rPr lang="en-US" sz="2800" dirty="0" err="1">
                <a:solidFill>
                  <a:srgbClr val="002060"/>
                </a:solidFill>
              </a:rPr>
              <a:t>Thaum</a:t>
            </a:r>
            <a:r>
              <a:rPr lang="en-US" sz="2800" dirty="0">
                <a:solidFill>
                  <a:srgbClr val="002060"/>
                </a:solidFill>
              </a:rPr>
              <a:t> </a:t>
            </a:r>
            <a:r>
              <a:rPr lang="en-US" sz="2800" dirty="0" err="1">
                <a:solidFill>
                  <a:srgbClr val="002060"/>
                </a:solidFill>
              </a:rPr>
              <a:t>koj</a:t>
            </a:r>
            <a:r>
              <a:rPr lang="en-US" sz="2800" dirty="0">
                <a:solidFill>
                  <a:srgbClr val="002060"/>
                </a:solidFill>
              </a:rPr>
              <a:t> </a:t>
            </a:r>
            <a:r>
              <a:rPr lang="en-US" sz="2800" dirty="0" err="1">
                <a:solidFill>
                  <a:srgbClr val="002060"/>
                </a:solidFill>
              </a:rPr>
              <a:t>tus</a:t>
            </a:r>
            <a:r>
              <a:rPr lang="en-US" sz="2800" dirty="0">
                <a:solidFill>
                  <a:srgbClr val="002060"/>
                </a:solidFill>
              </a:rPr>
              <a:t> me </a:t>
            </a:r>
            <a:r>
              <a:rPr lang="en-US" sz="2800" dirty="0" err="1">
                <a:solidFill>
                  <a:srgbClr val="002060"/>
                </a:solidFill>
              </a:rPr>
              <a:t>nyuam</a:t>
            </a:r>
            <a:r>
              <a:rPr lang="en-US" sz="2800" dirty="0">
                <a:solidFill>
                  <a:srgbClr val="002060"/>
                </a:solidFill>
              </a:rPr>
              <a:t> </a:t>
            </a:r>
            <a:r>
              <a:rPr lang="en-US" sz="2800" dirty="0" err="1">
                <a:solidFill>
                  <a:srgbClr val="002060"/>
                </a:solidFill>
              </a:rPr>
              <a:t>kawm</a:t>
            </a:r>
            <a:r>
              <a:rPr lang="en-US" sz="2800" dirty="0">
                <a:solidFill>
                  <a:srgbClr val="002060"/>
                </a:solidFill>
              </a:rPr>
              <a:t> </a:t>
            </a:r>
            <a:r>
              <a:rPr lang="en-US" sz="2800" dirty="0" err="1">
                <a:solidFill>
                  <a:srgbClr val="002060"/>
                </a:solidFill>
              </a:rPr>
              <a:t>tiav</a:t>
            </a:r>
            <a:r>
              <a:rPr lang="en-US" sz="2800" dirty="0">
                <a:solidFill>
                  <a:srgbClr val="002060"/>
                </a:solidFill>
              </a:rPr>
              <a:t> </a:t>
            </a:r>
            <a:r>
              <a:rPr lang="en-US" sz="2800" dirty="0" err="1">
                <a:solidFill>
                  <a:srgbClr val="002060"/>
                </a:solidFill>
              </a:rPr>
              <a:t>hauv</a:t>
            </a:r>
            <a:r>
              <a:rPr lang="en-US" sz="2800" dirty="0">
                <a:solidFill>
                  <a:srgbClr val="002060"/>
                </a:solidFill>
              </a:rPr>
              <a:t> </a:t>
            </a:r>
            <a:r>
              <a:rPr lang="en-US" sz="2800" dirty="0" err="1">
                <a:solidFill>
                  <a:srgbClr val="002060"/>
                </a:solidFill>
              </a:rPr>
              <a:t>qib</a:t>
            </a:r>
            <a:r>
              <a:rPr lang="en-US" sz="2800" dirty="0">
                <a:solidFill>
                  <a:srgbClr val="002060"/>
                </a:solidFill>
              </a:rPr>
              <a:t> me (elementary) es </a:t>
            </a:r>
            <a:r>
              <a:rPr lang="en-US" sz="2800" dirty="0" err="1">
                <a:solidFill>
                  <a:srgbClr val="002060"/>
                </a:solidFill>
              </a:rPr>
              <a:t>nws</a:t>
            </a:r>
            <a:r>
              <a:rPr lang="en-US" sz="2800" dirty="0">
                <a:solidFill>
                  <a:srgbClr val="002060"/>
                </a:solidFill>
              </a:rPr>
              <a:t> </a:t>
            </a:r>
            <a:r>
              <a:rPr lang="en-US" sz="2800" dirty="0" err="1">
                <a:solidFill>
                  <a:srgbClr val="002060"/>
                </a:solidFill>
              </a:rPr>
              <a:t>yuav</a:t>
            </a:r>
            <a:r>
              <a:rPr lang="en-US" sz="2800" dirty="0">
                <a:solidFill>
                  <a:srgbClr val="002060"/>
                </a:solidFill>
              </a:rPr>
              <a:t> </a:t>
            </a:r>
            <a:r>
              <a:rPr lang="en-US" sz="2800" dirty="0" err="1">
                <a:solidFill>
                  <a:srgbClr val="002060"/>
                </a:solidFill>
              </a:rPr>
              <a:t>mus</a:t>
            </a:r>
            <a:r>
              <a:rPr lang="en-US" sz="2800" dirty="0">
                <a:solidFill>
                  <a:srgbClr val="002060"/>
                </a:solidFill>
              </a:rPr>
              <a:t> </a:t>
            </a:r>
            <a:r>
              <a:rPr lang="en-US" sz="2800" dirty="0" err="1">
                <a:solidFill>
                  <a:srgbClr val="002060"/>
                </a:solidFill>
              </a:rPr>
              <a:t>kawm</a:t>
            </a:r>
            <a:r>
              <a:rPr lang="en-US" sz="2800" dirty="0">
                <a:solidFill>
                  <a:srgbClr val="002060"/>
                </a:solidFill>
              </a:rPr>
              <a:t> </a:t>
            </a:r>
            <a:r>
              <a:rPr lang="en-US" sz="2800" dirty="0" err="1">
                <a:solidFill>
                  <a:srgbClr val="002060"/>
                </a:solidFill>
              </a:rPr>
              <a:t>rau</a:t>
            </a:r>
            <a:r>
              <a:rPr lang="en-US" sz="2800" dirty="0">
                <a:solidFill>
                  <a:srgbClr val="002060"/>
                </a:solidFill>
              </a:rPr>
              <a:t> </a:t>
            </a:r>
            <a:r>
              <a:rPr lang="en-US" sz="2800" dirty="0" err="1">
                <a:solidFill>
                  <a:srgbClr val="002060"/>
                </a:solidFill>
              </a:rPr>
              <a:t>qib</a:t>
            </a:r>
            <a:r>
              <a:rPr lang="en-US" sz="2800" dirty="0">
                <a:solidFill>
                  <a:srgbClr val="002060"/>
                </a:solidFill>
              </a:rPr>
              <a:t> </a:t>
            </a:r>
            <a:r>
              <a:rPr lang="en-US" sz="2800" dirty="0" err="1">
                <a:solidFill>
                  <a:srgbClr val="002060"/>
                </a:solidFill>
              </a:rPr>
              <a:t>nrab</a:t>
            </a:r>
            <a:r>
              <a:rPr lang="en-US" sz="2800" dirty="0">
                <a:solidFill>
                  <a:srgbClr val="002060"/>
                </a:solidFill>
              </a:rPr>
              <a:t> (middle school). </a:t>
            </a:r>
            <a:r>
              <a:rPr lang="en-US" sz="2800" dirty="0" err="1">
                <a:solidFill>
                  <a:srgbClr val="002060"/>
                </a:solidFill>
              </a:rPr>
              <a:t>Nws</a:t>
            </a:r>
            <a:r>
              <a:rPr lang="en-US" sz="2800" dirty="0">
                <a:solidFill>
                  <a:srgbClr val="002060"/>
                </a:solidFill>
              </a:rPr>
              <a:t> </a:t>
            </a:r>
            <a:r>
              <a:rPr lang="en-US" sz="2800" dirty="0" err="1">
                <a:solidFill>
                  <a:srgbClr val="002060"/>
                </a:solidFill>
              </a:rPr>
              <a:t>tsis</a:t>
            </a:r>
            <a:r>
              <a:rPr lang="en-US" sz="2800" dirty="0">
                <a:solidFill>
                  <a:srgbClr val="002060"/>
                </a:solidFill>
              </a:rPr>
              <a:t> </a:t>
            </a:r>
            <a:r>
              <a:rPr lang="en-US" sz="2800" dirty="0" err="1">
                <a:solidFill>
                  <a:srgbClr val="002060"/>
                </a:solidFill>
              </a:rPr>
              <a:t>xav</a:t>
            </a:r>
            <a:r>
              <a:rPr lang="en-US" sz="2800" dirty="0">
                <a:solidFill>
                  <a:srgbClr val="002060"/>
                </a:solidFill>
              </a:rPr>
              <a:t> </a:t>
            </a:r>
            <a:r>
              <a:rPr lang="en-US" sz="2800" dirty="0" err="1">
                <a:solidFill>
                  <a:srgbClr val="002060"/>
                </a:solidFill>
              </a:rPr>
              <a:t>mus</a:t>
            </a:r>
            <a:r>
              <a:rPr lang="en-US" sz="2800" dirty="0">
                <a:solidFill>
                  <a:srgbClr val="002060"/>
                </a:solidFill>
              </a:rPr>
              <a:t> </a:t>
            </a:r>
            <a:r>
              <a:rPr lang="en-US" sz="2800" dirty="0" err="1">
                <a:solidFill>
                  <a:srgbClr val="002060"/>
                </a:solidFill>
              </a:rPr>
              <a:t>kawm</a:t>
            </a:r>
            <a:r>
              <a:rPr lang="en-US" sz="2800" dirty="0">
                <a:solidFill>
                  <a:srgbClr val="002060"/>
                </a:solidFill>
              </a:rPr>
              <a:t> chav </a:t>
            </a:r>
            <a:r>
              <a:rPr lang="en-US" sz="2800" dirty="0" err="1">
                <a:solidFill>
                  <a:srgbClr val="002060"/>
                </a:solidFill>
              </a:rPr>
              <a:t>ob</a:t>
            </a:r>
            <a:r>
              <a:rPr lang="en-US" sz="2800" dirty="0">
                <a:solidFill>
                  <a:srgbClr val="002060"/>
                </a:solidFill>
              </a:rPr>
              <a:t> </a:t>
            </a:r>
            <a:r>
              <a:rPr lang="en-US" sz="2800" dirty="0" err="1">
                <a:solidFill>
                  <a:srgbClr val="002060"/>
                </a:solidFill>
              </a:rPr>
              <a:t>hom</a:t>
            </a:r>
            <a:r>
              <a:rPr lang="en-US" sz="2800" dirty="0">
                <a:solidFill>
                  <a:srgbClr val="002060"/>
                </a:solidFill>
              </a:rPr>
              <a:t> </a:t>
            </a:r>
            <a:r>
              <a:rPr lang="en-US" sz="2800" dirty="0" err="1">
                <a:solidFill>
                  <a:srgbClr val="002060"/>
                </a:solidFill>
              </a:rPr>
              <a:t>lus</a:t>
            </a:r>
            <a:r>
              <a:rPr lang="en-US" sz="2800" dirty="0">
                <a:solidFill>
                  <a:srgbClr val="002060"/>
                </a:solidFill>
              </a:rPr>
              <a:t> </a:t>
            </a:r>
            <a:r>
              <a:rPr lang="en-US" sz="2800" dirty="0" err="1">
                <a:solidFill>
                  <a:srgbClr val="002060"/>
                </a:solidFill>
              </a:rPr>
              <a:t>ntxiv</a:t>
            </a:r>
            <a:r>
              <a:rPr lang="en-US" sz="2800" dirty="0">
                <a:solidFill>
                  <a:srgbClr val="002060"/>
                </a:solidFill>
              </a:rPr>
              <a:t> </a:t>
            </a:r>
            <a:r>
              <a:rPr lang="en-US" sz="2800" dirty="0" err="1">
                <a:solidFill>
                  <a:srgbClr val="002060"/>
                </a:solidFill>
              </a:rPr>
              <a:t>lawm</a:t>
            </a:r>
            <a:r>
              <a:rPr lang="en-US" sz="2800" dirty="0">
                <a:solidFill>
                  <a:srgbClr val="002060"/>
                </a:solidFill>
              </a:rPr>
              <a:t>. </a:t>
            </a:r>
            <a:r>
              <a:rPr lang="en-US" sz="2800" dirty="0" err="1">
                <a:solidFill>
                  <a:srgbClr val="002060"/>
                </a:solidFill>
              </a:rPr>
              <a:t>Nws</a:t>
            </a:r>
            <a:r>
              <a:rPr lang="en-US" sz="2800" dirty="0">
                <a:solidFill>
                  <a:srgbClr val="002060"/>
                </a:solidFill>
              </a:rPr>
              <a:t> </a:t>
            </a:r>
            <a:r>
              <a:rPr lang="en-US" sz="2800" dirty="0" err="1">
                <a:solidFill>
                  <a:srgbClr val="002060"/>
                </a:solidFill>
              </a:rPr>
              <a:t>yuav</a:t>
            </a:r>
            <a:r>
              <a:rPr lang="en-US" sz="2800" dirty="0">
                <a:solidFill>
                  <a:srgbClr val="002060"/>
                </a:solidFill>
              </a:rPr>
              <a:t> </a:t>
            </a:r>
            <a:r>
              <a:rPr lang="en-US" sz="2800" dirty="0" err="1">
                <a:solidFill>
                  <a:srgbClr val="002060"/>
                </a:solidFill>
              </a:rPr>
              <a:t>rov</a:t>
            </a:r>
            <a:r>
              <a:rPr lang="en-US" sz="2800" dirty="0">
                <a:solidFill>
                  <a:srgbClr val="002060"/>
                </a:solidFill>
              </a:rPr>
              <a:t> </a:t>
            </a:r>
            <a:r>
              <a:rPr lang="en-US" sz="2800" dirty="0" err="1">
                <a:solidFill>
                  <a:srgbClr val="002060"/>
                </a:solidFill>
              </a:rPr>
              <a:t>mus</a:t>
            </a:r>
            <a:r>
              <a:rPr lang="en-US" sz="2800" dirty="0">
                <a:solidFill>
                  <a:srgbClr val="002060"/>
                </a:solidFill>
              </a:rPr>
              <a:t> </a:t>
            </a:r>
            <a:r>
              <a:rPr lang="en-US" sz="2800" dirty="0" err="1">
                <a:solidFill>
                  <a:srgbClr val="002060"/>
                </a:solidFill>
              </a:rPr>
              <a:t>kawm</a:t>
            </a:r>
            <a:r>
              <a:rPr lang="en-US" sz="2800" dirty="0">
                <a:solidFill>
                  <a:srgbClr val="002060"/>
                </a:solidFill>
              </a:rPr>
              <a:t> </a:t>
            </a:r>
            <a:r>
              <a:rPr lang="en-US" sz="2800" dirty="0" err="1">
                <a:solidFill>
                  <a:srgbClr val="002060"/>
                </a:solidFill>
              </a:rPr>
              <a:t>ntawv</a:t>
            </a:r>
            <a:r>
              <a:rPr lang="en-US" sz="2800" dirty="0">
                <a:solidFill>
                  <a:srgbClr val="002060"/>
                </a:solidFill>
              </a:rPr>
              <a:t> </a:t>
            </a:r>
            <a:r>
              <a:rPr lang="en-US" sz="2800" dirty="0" err="1">
                <a:solidFill>
                  <a:srgbClr val="002060"/>
                </a:solidFill>
              </a:rPr>
              <a:t>Askiv</a:t>
            </a:r>
            <a:r>
              <a:rPr lang="en-US" sz="2800" dirty="0">
                <a:solidFill>
                  <a:srgbClr val="002060"/>
                </a:solidFill>
              </a:rPr>
              <a:t> </a:t>
            </a:r>
            <a:r>
              <a:rPr lang="en-US" sz="2800" dirty="0" err="1">
                <a:solidFill>
                  <a:srgbClr val="002060"/>
                </a:solidFill>
              </a:rPr>
              <a:t>lawm</a:t>
            </a:r>
            <a:r>
              <a:rPr lang="en-US" sz="2800" dirty="0">
                <a:solidFill>
                  <a:srgbClr val="002060"/>
                </a:solidFill>
              </a:rPr>
              <a:t> </a:t>
            </a:r>
            <a:r>
              <a:rPr lang="en-US" sz="2800" dirty="0" err="1">
                <a:solidFill>
                  <a:srgbClr val="002060"/>
                </a:solidFill>
              </a:rPr>
              <a:t>xwb</a:t>
            </a:r>
            <a:r>
              <a:rPr lang="en-US" sz="2800" dirty="0">
                <a:solidFill>
                  <a:srgbClr val="002060"/>
                </a:solidFill>
              </a:rPr>
              <a:t>.  </a:t>
            </a:r>
            <a:r>
              <a:rPr lang="en-US" sz="2800" dirty="0" err="1">
                <a:solidFill>
                  <a:srgbClr val="002060"/>
                </a:solidFill>
              </a:rPr>
              <a:t>Koj</a:t>
            </a:r>
            <a:r>
              <a:rPr lang="en-US" sz="2800" dirty="0">
                <a:solidFill>
                  <a:srgbClr val="002060"/>
                </a:solidFill>
              </a:rPr>
              <a:t> </a:t>
            </a:r>
            <a:r>
              <a:rPr lang="en-US" sz="2800" dirty="0" err="1">
                <a:solidFill>
                  <a:srgbClr val="002060"/>
                </a:solidFill>
              </a:rPr>
              <a:t>tus</a:t>
            </a:r>
            <a:r>
              <a:rPr lang="en-US" sz="2800" dirty="0">
                <a:solidFill>
                  <a:srgbClr val="002060"/>
                </a:solidFill>
              </a:rPr>
              <a:t> </a:t>
            </a:r>
            <a:r>
              <a:rPr lang="en-US" sz="2800" dirty="0" err="1">
                <a:solidFill>
                  <a:srgbClr val="002060"/>
                </a:solidFill>
              </a:rPr>
              <a:t>kheej</a:t>
            </a:r>
            <a:r>
              <a:rPr lang="en-US" sz="2800" dirty="0">
                <a:solidFill>
                  <a:srgbClr val="002060"/>
                </a:solidFill>
              </a:rPr>
              <a:t> los </a:t>
            </a:r>
            <a:r>
              <a:rPr lang="en-US" sz="2800" dirty="0" err="1">
                <a:solidFill>
                  <a:srgbClr val="002060"/>
                </a:solidFill>
              </a:rPr>
              <a:t>kuj</a:t>
            </a:r>
            <a:r>
              <a:rPr lang="en-US" sz="2800" dirty="0">
                <a:solidFill>
                  <a:srgbClr val="002060"/>
                </a:solidFill>
              </a:rPr>
              <a:t> pom zoo </a:t>
            </a:r>
            <a:r>
              <a:rPr lang="en-US" sz="2800" dirty="0" err="1">
                <a:solidFill>
                  <a:srgbClr val="002060"/>
                </a:solidFill>
              </a:rPr>
              <a:t>ib</a:t>
            </a:r>
            <a:r>
              <a:rPr lang="en-US" sz="2800" dirty="0">
                <a:solidFill>
                  <a:srgbClr val="002060"/>
                </a:solidFill>
              </a:rPr>
              <a:t> yam </a:t>
            </a:r>
            <a:r>
              <a:rPr lang="en-US" sz="2800" dirty="0" err="1">
                <a:solidFill>
                  <a:srgbClr val="002060"/>
                </a:solidFill>
              </a:rPr>
              <a:t>nws</a:t>
            </a:r>
            <a:r>
              <a:rPr lang="en-US" sz="2800" dirty="0">
                <a:solidFill>
                  <a:srgbClr val="002060"/>
                </a:solidFill>
              </a:rPr>
              <a:t> </a:t>
            </a:r>
            <a:r>
              <a:rPr lang="en-US" sz="2800" dirty="0" err="1">
                <a:solidFill>
                  <a:srgbClr val="002060"/>
                </a:solidFill>
              </a:rPr>
              <a:t>thiab</a:t>
            </a:r>
            <a:r>
              <a:rPr lang="en-US" sz="2800" dirty="0">
                <a:solidFill>
                  <a:srgbClr val="002060"/>
                </a:solidFill>
              </a:rPr>
              <a:t>.</a:t>
            </a:r>
          </a:p>
          <a:p>
            <a:pPr lvl="0">
              <a:buNone/>
            </a:pPr>
            <a:endParaRPr lang="en-US" dirty="0">
              <a:solidFill>
                <a:schemeClr val="tx2"/>
              </a:solidFill>
            </a:endParaRPr>
          </a:p>
        </p:txBody>
      </p:sp>
      <p:sp>
        <p:nvSpPr>
          <p:cNvPr id="5" name="TextBox 4"/>
          <p:cNvSpPr txBox="1"/>
          <p:nvPr/>
        </p:nvSpPr>
        <p:spPr>
          <a:xfrm>
            <a:off x="545889" y="1264689"/>
            <a:ext cx="7619907" cy="3416320"/>
          </a:xfrm>
          <a:prstGeom prst="rect">
            <a:avLst/>
          </a:prstGeom>
          <a:solidFill>
            <a:schemeClr val="accent6">
              <a:lumMod val="20000"/>
              <a:lumOff val="80000"/>
            </a:schemeClr>
          </a:solidFill>
        </p:spPr>
        <p:txBody>
          <a:bodyPr wrap="square" rtlCol="0">
            <a:spAutoFit/>
          </a:bodyPr>
          <a:lstStyle/>
          <a:p>
            <a:pPr marL="342900" indent="-342900">
              <a:buFont typeface="Courier New" panose="02070309020205020404" pitchFamily="49" charset="0"/>
              <a:buChar char="o"/>
            </a:pPr>
            <a:r>
              <a:rPr lang="en-US" sz="2400" dirty="0" err="1">
                <a:solidFill>
                  <a:srgbClr val="002060"/>
                </a:solidFill>
                <a:latin typeface="Calibri" panose="020F0502020204030204" pitchFamily="34" charset="0"/>
                <a:cs typeface="Calibri" panose="020F0502020204030204" pitchFamily="34" charset="0"/>
              </a:rPr>
              <a:t>Ib</a:t>
            </a:r>
            <a:r>
              <a:rPr lang="en-US" sz="2400" dirty="0">
                <a:solidFill>
                  <a:srgbClr val="002060"/>
                </a:solidFill>
                <a:latin typeface="Calibri" panose="020F0502020204030204" pitchFamily="34" charset="0"/>
                <a:cs typeface="Calibri" panose="020F0502020204030204" pitchFamily="34" charset="0"/>
              </a:rPr>
              <a:t> tug </a:t>
            </a:r>
            <a:r>
              <a:rPr lang="en-US" sz="2400" dirty="0" err="1">
                <a:solidFill>
                  <a:srgbClr val="002060"/>
                </a:solidFill>
                <a:latin typeface="Calibri" panose="020F0502020204030204" pitchFamily="34" charset="0"/>
                <a:cs typeface="Calibri" panose="020F0502020204030204" pitchFamily="34" charset="0"/>
              </a:rPr>
              <a:t>neeg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keej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paub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yoom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yim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ntej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nws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paub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nyeem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yeej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siv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sij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ntev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heev</a:t>
            </a:r>
            <a:r>
              <a:rPr lang="en-US" sz="2400" dirty="0">
                <a:solidFill>
                  <a:srgbClr val="002060"/>
                </a:solidFill>
                <a:latin typeface="Calibri" panose="020F0502020204030204" pitchFamily="34" charset="0"/>
                <a:cs typeface="Calibri" panose="020F0502020204030204" pitchFamily="34" charset="0"/>
              </a:rPr>
              <a:t> los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 Kev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tau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ntxiv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qib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loj</a:t>
            </a:r>
            <a:r>
              <a:rPr lang="en-US" sz="2400" dirty="0">
                <a:solidFill>
                  <a:srgbClr val="002060"/>
                </a:solidFill>
                <a:latin typeface="Calibri" panose="020F0502020204030204" pitchFamily="34" charset="0"/>
                <a:cs typeface="Calibri" panose="020F0502020204030204" pitchFamily="34" charset="0"/>
              </a:rPr>
              <a:t> (high school) los </a:t>
            </a:r>
            <a:r>
              <a:rPr lang="en-US" sz="2400" dirty="0" err="1">
                <a:solidFill>
                  <a:srgbClr val="002060"/>
                </a:solidFill>
                <a:latin typeface="Calibri" panose="020F0502020204030204" pitchFamily="34" charset="0"/>
                <a:cs typeface="Calibri" panose="020F0502020204030204" pitchFamily="34" charset="0"/>
              </a:rPr>
              <a:t>yog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ntxiv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Kev </a:t>
            </a:r>
            <a:r>
              <a:rPr lang="en-US" sz="2400" dirty="0" err="1">
                <a:solidFill>
                  <a:srgbClr val="002060"/>
                </a:solidFill>
                <a:latin typeface="Calibri" panose="020F0502020204030204" pitchFamily="34" charset="0"/>
                <a:cs typeface="Calibri" panose="020F0502020204030204" pitchFamily="34" charset="0"/>
              </a:rPr>
              <a:t>tshawb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fawb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qhia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cov</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chav </a:t>
            </a:r>
            <a:r>
              <a:rPr lang="en-US" sz="2400" dirty="0" err="1">
                <a:solidFill>
                  <a:srgbClr val="002060"/>
                </a:solidFill>
                <a:latin typeface="Calibri" panose="020F0502020204030204" pitchFamily="34" charset="0"/>
                <a:cs typeface="Calibri" panose="020F0502020204030204" pitchFamily="34" charset="0"/>
              </a:rPr>
              <a:t>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yog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txoj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kev</a:t>
            </a:r>
            <a:r>
              <a:rPr lang="en-US" sz="2400" dirty="0">
                <a:solidFill>
                  <a:srgbClr val="002060"/>
                </a:solidFill>
                <a:latin typeface="Calibri" panose="020F0502020204030204" pitchFamily="34" charset="0"/>
                <a:cs typeface="Calibri" panose="020F0502020204030204" pitchFamily="34" charset="0"/>
              </a:rPr>
              <a:t> los </a:t>
            </a:r>
            <a:r>
              <a:rPr lang="en-US" sz="2400" dirty="0" err="1">
                <a:solidFill>
                  <a:srgbClr val="002060"/>
                </a:solidFill>
                <a:latin typeface="Calibri" panose="020F0502020204030204" pitchFamily="34" charset="0"/>
                <a:cs typeface="Calibri" panose="020F0502020204030204" pitchFamily="34" charset="0"/>
              </a:rPr>
              <a:t>txhawb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tau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Askiv</a:t>
            </a:r>
            <a:r>
              <a:rPr lang="en-US" sz="2400" dirty="0">
                <a:solidFill>
                  <a:srgbClr val="002060"/>
                </a:solidFill>
                <a:latin typeface="Calibri" panose="020F0502020204030204" pitchFamily="34" charset="0"/>
                <a:cs typeface="Calibri" panose="020F0502020204030204" pitchFamily="34" charset="0"/>
              </a:rPr>
              <a:t> zoo </a:t>
            </a:r>
            <a:r>
              <a:rPr lang="en-US" sz="2400" dirty="0" err="1">
                <a:solidFill>
                  <a:srgbClr val="002060"/>
                </a:solidFill>
                <a:latin typeface="Calibri" panose="020F0502020204030204" pitchFamily="34" charset="0"/>
                <a:cs typeface="Calibri" panose="020F0502020204030204" pitchFamily="34" charset="0"/>
              </a:rPr>
              <a:t>tshaj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tseem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paub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zoo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a:t>
            </a:r>
          </a:p>
        </p:txBody>
      </p:sp>
      <p:sp>
        <p:nvSpPr>
          <p:cNvPr id="2" name="Slide Number Placeholder 1"/>
          <p:cNvSpPr>
            <a:spLocks noGrp="1"/>
          </p:cNvSpPr>
          <p:nvPr>
            <p:ph type="sldNum" idx="12"/>
          </p:nvPr>
        </p:nvSpPr>
        <p:spPr>
          <a:xfrm>
            <a:off x="8165796" y="4287409"/>
            <a:ext cx="548700" cy="393600"/>
          </a:xfrm>
        </p:spPr>
        <p:txBody>
          <a:bodyPr/>
          <a:lstStyle/>
          <a:p>
            <a:pPr lvl="0">
              <a:spcBef>
                <a:spcPts val="0"/>
              </a:spcBef>
              <a:buNone/>
            </a:pPr>
            <a:fld id="{00000000-1234-1234-1234-123412341234}" type="slidenum">
              <a:rPr lang="en" smtClean="0"/>
              <a:t>25</a:t>
            </a:fld>
            <a:endParaRPr lang="en" dirty="0"/>
          </a:p>
        </p:txBody>
      </p:sp>
      <p:pic>
        <p:nvPicPr>
          <p:cNvPr id="12" name="Picture 11">
            <a:extLst>
              <a:ext uri="{FF2B5EF4-FFF2-40B4-BE49-F238E27FC236}">
                <a16:creationId xmlns:a16="http://schemas.microsoft.com/office/drawing/2014/main" id="{E9387FB5-70C0-4A43-BBB7-CC2BAA407BE1}"/>
              </a:ext>
            </a:extLst>
          </p:cNvPr>
          <p:cNvPicPr>
            <a:picLocks noChangeAspect="1"/>
          </p:cNvPicPr>
          <p:nvPr/>
        </p:nvPicPr>
        <p:blipFill>
          <a:blip r:embed="rId3"/>
          <a:stretch>
            <a:fillRect/>
          </a:stretch>
        </p:blipFill>
        <p:spPr>
          <a:xfrm>
            <a:off x="456306" y="230503"/>
            <a:ext cx="1032044" cy="808736"/>
          </a:xfrm>
          <a:prstGeom prst="rect">
            <a:avLst/>
          </a:prstGeom>
        </p:spPr>
      </p:pic>
      <p:pic>
        <p:nvPicPr>
          <p:cNvPr id="7" name="Picture 2">
            <a:extLst>
              <a:ext uri="{FF2B5EF4-FFF2-40B4-BE49-F238E27FC236}">
                <a16:creationId xmlns:a16="http://schemas.microsoft.com/office/drawing/2014/main" id="{84265B87-7B53-EA49-88B7-F6FD41BE4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912" y="97019"/>
            <a:ext cx="1117026" cy="113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1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1" name="Google Shape;761;p8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26</a:t>
            </a:fld>
            <a:endParaRPr/>
          </a:p>
        </p:txBody>
      </p:sp>
      <p:pic>
        <p:nvPicPr>
          <p:cNvPr id="2" name="Picture 1">
            <a:extLst>
              <a:ext uri="{FF2B5EF4-FFF2-40B4-BE49-F238E27FC236}">
                <a16:creationId xmlns:a16="http://schemas.microsoft.com/office/drawing/2014/main" id="{90A1A590-DAFB-45E3-AE42-1C6E46AD06D6}"/>
              </a:ext>
            </a:extLst>
          </p:cNvPr>
          <p:cNvPicPr>
            <a:picLocks noChangeAspect="1"/>
          </p:cNvPicPr>
          <p:nvPr/>
        </p:nvPicPr>
        <p:blipFill>
          <a:blip r:embed="rId3"/>
          <a:stretch>
            <a:fillRect/>
          </a:stretch>
        </p:blipFill>
        <p:spPr>
          <a:xfrm>
            <a:off x="3003232" y="2138362"/>
            <a:ext cx="2771775" cy="8667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0"/>
          <p:cNvSpPr txBox="1">
            <a:spLocks noGrp="1"/>
          </p:cNvSpPr>
          <p:nvPr>
            <p:ph type="sldNum" idx="12"/>
          </p:nvPr>
        </p:nvSpPr>
        <p:spPr>
          <a:xfrm>
            <a:off x="8113060" y="4278630"/>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bg1"/>
                </a:solidFill>
              </a:rPr>
              <a:t>27</a:t>
            </a:fld>
            <a:endParaRPr dirty="0">
              <a:solidFill>
                <a:schemeClr val="bg1"/>
              </a:solidFill>
            </a:endParaRPr>
          </a:p>
        </p:txBody>
      </p:sp>
      <p:sp>
        <p:nvSpPr>
          <p:cNvPr id="277" name="Google Shape;277;p30"/>
          <p:cNvSpPr txBox="1"/>
          <p:nvPr/>
        </p:nvSpPr>
        <p:spPr>
          <a:xfrm>
            <a:off x="1020980" y="3324630"/>
            <a:ext cx="66492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err="1">
                <a:solidFill>
                  <a:srgbClr val="002060"/>
                </a:solidFill>
                <a:latin typeface="Calibri"/>
                <a:ea typeface="Calibri"/>
                <a:cs typeface="Calibri"/>
                <a:sym typeface="Calibri"/>
              </a:rPr>
              <a:t>Ua</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ib</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leej</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niam</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thiab</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txiv</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haib</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haib</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rau</a:t>
            </a:r>
            <a:r>
              <a:rPr lang="en-US" sz="2800" dirty="0">
                <a:solidFill>
                  <a:srgbClr val="002060"/>
                </a:solidFill>
                <a:latin typeface="Calibri"/>
                <a:ea typeface="Calibri"/>
                <a:cs typeface="Calibri"/>
                <a:sym typeface="Calibri"/>
              </a:rPr>
              <a:t> </a:t>
            </a:r>
            <a:endParaRPr dirty="0">
              <a:solidFill>
                <a:srgbClr val="002060"/>
              </a:solidFill>
            </a:endParaRPr>
          </a:p>
          <a:p>
            <a:pPr marL="0" marR="0" lvl="0" indent="0" algn="ctr" rtl="0">
              <a:spcBef>
                <a:spcPts val="0"/>
              </a:spcBef>
              <a:spcAft>
                <a:spcPts val="0"/>
              </a:spcAft>
              <a:buNone/>
            </a:pPr>
            <a:r>
              <a:rPr lang="en-US" sz="2800" dirty="0" err="1">
                <a:solidFill>
                  <a:srgbClr val="002060"/>
                </a:solidFill>
                <a:latin typeface="Calibri"/>
                <a:ea typeface="Calibri"/>
                <a:cs typeface="Calibri"/>
                <a:sym typeface="Calibri"/>
              </a:rPr>
              <a:t>kev</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kawm</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ob</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hom</a:t>
            </a:r>
            <a:r>
              <a:rPr lang="en-US" sz="2800" dirty="0">
                <a:solidFill>
                  <a:srgbClr val="002060"/>
                </a:solidFill>
                <a:latin typeface="Calibri"/>
                <a:ea typeface="Calibri"/>
                <a:cs typeface="Calibri"/>
                <a:sym typeface="Calibri"/>
              </a:rPr>
              <a:t> </a:t>
            </a:r>
            <a:r>
              <a:rPr lang="en-US" sz="2800" dirty="0" err="1">
                <a:solidFill>
                  <a:srgbClr val="002060"/>
                </a:solidFill>
                <a:latin typeface="Calibri"/>
                <a:ea typeface="Calibri"/>
                <a:cs typeface="Calibri"/>
                <a:sym typeface="Calibri"/>
              </a:rPr>
              <a:t>lus</a:t>
            </a:r>
            <a:r>
              <a:rPr lang="en-US" sz="2800" dirty="0">
                <a:solidFill>
                  <a:srgbClr val="002060"/>
                </a:solidFill>
                <a:latin typeface="Calibri"/>
                <a:ea typeface="Calibri"/>
                <a:cs typeface="Calibri"/>
                <a:sym typeface="Calibri"/>
              </a:rPr>
              <a:t>!</a:t>
            </a:r>
            <a:endParaRPr dirty="0">
              <a:solidFill>
                <a:srgbClr val="002060"/>
              </a:solidFill>
            </a:endParaRPr>
          </a:p>
        </p:txBody>
      </p:sp>
      <p:grpSp>
        <p:nvGrpSpPr>
          <p:cNvPr id="8" name="Group 7">
            <a:extLst>
              <a:ext uri="{FF2B5EF4-FFF2-40B4-BE49-F238E27FC236}">
                <a16:creationId xmlns:a16="http://schemas.microsoft.com/office/drawing/2014/main" id="{0BD01C9E-478C-4731-BC83-79D2EB648202}"/>
              </a:ext>
            </a:extLst>
          </p:cNvPr>
          <p:cNvGrpSpPr/>
          <p:nvPr/>
        </p:nvGrpSpPr>
        <p:grpSpPr>
          <a:xfrm>
            <a:off x="2702371" y="1034704"/>
            <a:ext cx="3286418" cy="2289926"/>
            <a:chOff x="2950971" y="950947"/>
            <a:chExt cx="3286418" cy="2289926"/>
          </a:xfrm>
        </p:grpSpPr>
        <p:pic>
          <p:nvPicPr>
            <p:cNvPr id="9" name="Picture 2">
              <a:extLst>
                <a:ext uri="{FF2B5EF4-FFF2-40B4-BE49-F238E27FC236}">
                  <a16:creationId xmlns:a16="http://schemas.microsoft.com/office/drawing/2014/main" id="{72208476-067A-4ED9-960C-655947F02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971" y="950947"/>
              <a:ext cx="3276600" cy="228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D82D855B-2FDD-48C5-82BF-E4C94B9FBB20}"/>
                </a:ext>
              </a:extLst>
            </p:cNvPr>
            <p:cNvSpPr txBox="1"/>
            <p:nvPr/>
          </p:nvSpPr>
          <p:spPr>
            <a:xfrm>
              <a:off x="5413124" y="2800350"/>
              <a:ext cx="824265"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bealearninghero.org</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1"/>
          <p:cNvSpPr txBox="1">
            <a:spLocks noGrp="1"/>
          </p:cNvSpPr>
          <p:nvPr>
            <p:ph type="sldNum" idx="12"/>
          </p:nvPr>
        </p:nvSpPr>
        <p:spPr>
          <a:xfrm>
            <a:off x="8134842" y="4279950"/>
            <a:ext cx="5487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28</a:t>
            </a:fld>
            <a:endParaRPr>
              <a:solidFill>
                <a:schemeClr val="bg1"/>
              </a:solidFill>
            </a:endParaRPr>
          </a:p>
        </p:txBody>
      </p:sp>
      <p:sp>
        <p:nvSpPr>
          <p:cNvPr id="287" name="Google Shape;287;p31"/>
          <p:cNvSpPr/>
          <p:nvPr/>
        </p:nvSpPr>
        <p:spPr>
          <a:xfrm>
            <a:off x="743442" y="1971626"/>
            <a:ext cx="7391400"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Txhawb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nyob</a:t>
            </a:r>
            <a:r>
              <a:rPr lang="en-US" sz="2400" dirty="0">
                <a:solidFill>
                  <a:srgbClr val="002060"/>
                </a:solidFill>
                <a:latin typeface="Calibri"/>
                <a:ea typeface="Calibri"/>
                <a:cs typeface="Calibri"/>
                <a:sym typeface="Calibri"/>
              </a:rPr>
              <a:t> tom </a:t>
            </a:r>
            <a:r>
              <a:rPr lang="en-US" sz="2400" dirty="0" err="1">
                <a:solidFill>
                  <a:srgbClr val="002060"/>
                </a:solidFill>
                <a:latin typeface="Calibri"/>
                <a:ea typeface="Calibri"/>
                <a:cs typeface="Calibri"/>
                <a:sym typeface="Calibri"/>
              </a:rPr>
              <a:t>vaj</a:t>
            </a:r>
            <a:r>
              <a:rPr lang="en-US" sz="2400" dirty="0">
                <a:solidFill>
                  <a:srgbClr val="002060"/>
                </a:solidFill>
                <a:latin typeface="Calibri"/>
                <a:ea typeface="Calibri"/>
                <a:cs typeface="Calibri"/>
                <a:sym typeface="Calibri"/>
              </a:rPr>
              <a:t> tom </a:t>
            </a:r>
            <a:r>
              <a:rPr lang="en-US" sz="2400" dirty="0" err="1">
                <a:solidFill>
                  <a:srgbClr val="002060"/>
                </a:solidFill>
                <a:latin typeface="Calibri"/>
                <a:ea typeface="Calibri"/>
                <a:cs typeface="Calibri"/>
                <a:sym typeface="Calibri"/>
              </a:rPr>
              <a:t>tsev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Hais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nrog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cov</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nyob</a:t>
            </a:r>
            <a:r>
              <a:rPr lang="en-US" sz="2400" dirty="0">
                <a:solidFill>
                  <a:srgbClr val="002060"/>
                </a:solidFill>
                <a:latin typeface="Calibri"/>
                <a:ea typeface="Calibri"/>
                <a:cs typeface="Calibri"/>
                <a:sym typeface="Calibri"/>
              </a:rPr>
              <a:t> tom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vaj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qhov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tseem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ceeb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tshaj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plaws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uas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pab</a:t>
            </a:r>
            <a:r>
              <a:rPr lang="en-US" sz="2400" dirty="0">
                <a:solidFill>
                  <a:srgbClr val="002060"/>
                </a:solidFill>
                <a:latin typeface="Calibri"/>
                <a:ea typeface="Calibri"/>
                <a:cs typeface="Calibri"/>
                <a:sym typeface="Calibri"/>
              </a:rPr>
              <a:t> tau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a:t>
            </a:r>
            <a:endParaRPr sz="2400" dirty="0">
              <a:solidFill>
                <a:srgbClr val="002060"/>
              </a:solidFill>
            </a:endParaRPr>
          </a:p>
          <a:p>
            <a:pPr marL="0" marR="0" lvl="0" indent="0" algn="l" rtl="0">
              <a:spcBef>
                <a:spcPts val="0"/>
              </a:spcBef>
              <a:spcAft>
                <a:spcPts val="0"/>
              </a:spcAft>
              <a:buNone/>
            </a:pPr>
            <a:endParaRPr sz="2400" dirty="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Qhia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npau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suav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thiab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ntsaw</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rau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nws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ob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endParaRPr sz="2400" dirty="0">
              <a:solidFill>
                <a:srgbClr val="002060"/>
              </a:solidFill>
            </a:endParaRPr>
          </a:p>
        </p:txBody>
      </p:sp>
      <p:sp>
        <p:nvSpPr>
          <p:cNvPr id="5" name="Google Shape;293;p32">
            <a:extLst>
              <a:ext uri="{FF2B5EF4-FFF2-40B4-BE49-F238E27FC236}">
                <a16:creationId xmlns:a16="http://schemas.microsoft.com/office/drawing/2014/main" id="{D3CDF383-357A-4588-9F15-F9F5B68A466D}"/>
              </a:ext>
            </a:extLst>
          </p:cNvPr>
          <p:cNvSpPr/>
          <p:nvPr/>
        </p:nvSpPr>
        <p:spPr>
          <a:xfrm>
            <a:off x="217850" y="624285"/>
            <a:ext cx="8501700" cy="69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Ua</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Ib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leej</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niam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thiab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txiv</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haib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hais</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rau</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kev</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kawm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b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b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ob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hom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#1</a:t>
            </a:r>
            <a:endParaRPr sz="2800" dirty="0">
              <a:solidFill>
                <a:srgbClr val="002060"/>
              </a:solidFill>
              <a:effectLst>
                <a:outerShdw blurRad="38100" dist="38100" dir="2700000" algn="tl">
                  <a:srgbClr val="000000">
                    <a:alpha val="43137"/>
                  </a:srgbClr>
                </a:outerShdw>
              </a:effectLst>
              <a:latin typeface="Calibri"/>
              <a:ea typeface="Calibri"/>
              <a:cs typeface="Calibri"/>
              <a:sym typeface="Calibri"/>
            </a:endParaRPr>
          </a:p>
          <a:p>
            <a:pPr marL="0" marR="0" lvl="0" indent="0" algn="ctr" rtl="0">
              <a:spcBef>
                <a:spcPts val="0"/>
              </a:spcBef>
              <a:spcAft>
                <a:spcPts val="0"/>
              </a:spcAft>
              <a:buNone/>
            </a:pPr>
            <a:endParaRPr sz="2800"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2"/>
          <p:cNvSpPr txBox="1">
            <a:spLocks noGrp="1"/>
          </p:cNvSpPr>
          <p:nvPr>
            <p:ph type="sldNum" idx="12"/>
          </p:nvPr>
        </p:nvSpPr>
        <p:spPr>
          <a:xfrm>
            <a:off x="8156540" y="4279950"/>
            <a:ext cx="5487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29</a:t>
            </a:fld>
            <a:endParaRPr>
              <a:solidFill>
                <a:schemeClr val="bg1"/>
              </a:solidFill>
            </a:endParaRPr>
          </a:p>
        </p:txBody>
      </p:sp>
      <p:sp>
        <p:nvSpPr>
          <p:cNvPr id="293" name="Google Shape;293;p32"/>
          <p:cNvSpPr/>
          <p:nvPr/>
        </p:nvSpPr>
        <p:spPr>
          <a:xfrm>
            <a:off x="217850" y="624285"/>
            <a:ext cx="8501700" cy="69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Ua</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Ib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leej</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niam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thiab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txiv</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haib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hais</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rau</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kev</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kawm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b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b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ob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hom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#2</a:t>
            </a:r>
            <a:endParaRPr sz="2800" dirty="0">
              <a:solidFill>
                <a:srgbClr val="002060"/>
              </a:solidFill>
              <a:effectLst>
                <a:outerShdw blurRad="38100" dist="38100" dir="2700000" algn="tl">
                  <a:srgbClr val="000000">
                    <a:alpha val="43137"/>
                  </a:srgbClr>
                </a:outerShdw>
              </a:effectLst>
              <a:latin typeface="Calibri"/>
              <a:ea typeface="Calibri"/>
              <a:cs typeface="Calibri"/>
              <a:sym typeface="Calibri"/>
            </a:endParaRPr>
          </a:p>
          <a:p>
            <a:pPr marL="0" marR="0" lvl="0" indent="0" algn="ctr" rtl="0">
              <a:spcBef>
                <a:spcPts val="0"/>
              </a:spcBef>
              <a:spcAft>
                <a:spcPts val="0"/>
              </a:spcAft>
              <a:buNone/>
            </a:pPr>
            <a:endParaRPr sz="2800"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
        <p:nvSpPr>
          <p:cNvPr id="294" name="Google Shape;294;p32"/>
          <p:cNvSpPr txBox="1"/>
          <p:nvPr/>
        </p:nvSpPr>
        <p:spPr>
          <a:xfrm>
            <a:off x="566150" y="1792240"/>
            <a:ext cx="8153400" cy="3354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Nyeem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ntawv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rau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siv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paub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tshaj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plaws</a:t>
            </a:r>
            <a:r>
              <a:rPr lang="en-US" sz="2400" dirty="0">
                <a:solidFill>
                  <a:srgbClr val="002060"/>
                </a:solidFill>
                <a:latin typeface="Calibri"/>
                <a:ea typeface="Calibri"/>
                <a:cs typeface="Calibri"/>
                <a:sym typeface="Calibri"/>
              </a:rPr>
              <a:t> los </a:t>
            </a:r>
            <a:r>
              <a:rPr lang="en-US" sz="2400" dirty="0" err="1">
                <a:solidFill>
                  <a:srgbClr val="002060"/>
                </a:solidFill>
                <a:latin typeface="Calibri"/>
                <a:ea typeface="Calibri"/>
                <a:cs typeface="Calibri"/>
                <a:sym typeface="Calibri"/>
              </a:rPr>
              <a:t>pab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txhawb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tom </a:t>
            </a:r>
            <a:r>
              <a:rPr lang="en-US" sz="2400" dirty="0" err="1">
                <a:solidFill>
                  <a:srgbClr val="002060"/>
                </a:solidFill>
                <a:latin typeface="Calibri"/>
                <a:ea typeface="Calibri"/>
                <a:cs typeface="Calibri"/>
                <a:sym typeface="Calibri"/>
              </a:rPr>
              <a:t>vaj</a:t>
            </a:r>
            <a:r>
              <a:rPr lang="en-US" sz="2400" dirty="0">
                <a:solidFill>
                  <a:srgbClr val="002060"/>
                </a:solidFill>
                <a:latin typeface="Calibri"/>
                <a:ea typeface="Calibri"/>
                <a:cs typeface="Calibri"/>
                <a:sym typeface="Calibri"/>
              </a:rPr>
              <a:t> tom </a:t>
            </a:r>
            <a:r>
              <a:rPr lang="en-US" sz="2400" dirty="0" err="1">
                <a:solidFill>
                  <a:srgbClr val="002060"/>
                </a:solidFill>
                <a:latin typeface="Calibri"/>
                <a:ea typeface="Calibri"/>
                <a:cs typeface="Calibri"/>
                <a:sym typeface="Calibri"/>
              </a:rPr>
              <a:t>tsev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thiab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qhia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zoo </a:t>
            </a:r>
            <a:r>
              <a:rPr lang="en-US" sz="2400" dirty="0" err="1">
                <a:solidFill>
                  <a:srgbClr val="002060"/>
                </a:solidFill>
                <a:latin typeface="Calibri"/>
                <a:ea typeface="Calibri"/>
                <a:cs typeface="Calibri"/>
                <a:sym typeface="Calibri"/>
              </a:rPr>
              <a:t>qaus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tias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nyeem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ntawv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pliag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pliag</a:t>
            </a:r>
            <a:r>
              <a:rPr lang="en-US" sz="2400" dirty="0">
                <a:solidFill>
                  <a:srgbClr val="002060"/>
                </a:solidFill>
                <a:latin typeface="Calibri"/>
                <a:ea typeface="Calibri"/>
                <a:cs typeface="Calibri"/>
                <a:sym typeface="Calibri"/>
              </a:rPr>
              <a:t> zoo li </a:t>
            </a:r>
            <a:r>
              <a:rPr lang="en-US" sz="2400" dirty="0" err="1">
                <a:solidFill>
                  <a:srgbClr val="002060"/>
                </a:solidFill>
                <a:latin typeface="Calibri"/>
                <a:ea typeface="Calibri"/>
                <a:cs typeface="Calibri"/>
                <a:sym typeface="Calibri"/>
              </a:rPr>
              <a:t>cas</a:t>
            </a:r>
            <a:r>
              <a:rPr lang="en-US" sz="2400" dirty="0">
                <a:solidFill>
                  <a:srgbClr val="002060"/>
                </a:solidFill>
                <a:latin typeface="Calibri"/>
                <a:ea typeface="Calibri"/>
                <a:cs typeface="Calibri"/>
                <a:sym typeface="Calibri"/>
              </a:rPr>
              <a:t>. </a:t>
            </a:r>
            <a:endParaRPr dirty="0">
              <a:solidFill>
                <a:srgbClr val="002060"/>
              </a:solidFill>
            </a:endParaRPr>
          </a:p>
          <a:p>
            <a:pPr marL="0" marR="0" lvl="0" indent="0" algn="l" rtl="0">
              <a:spcBef>
                <a:spcPts val="0"/>
              </a:spcBef>
              <a:spcAft>
                <a:spcPts val="0"/>
              </a:spcAft>
              <a:buNone/>
            </a:pPr>
            <a:endParaRPr sz="2400" dirty="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Mloog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nyeem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ntawv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hais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tias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tsis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paub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hais</a:t>
            </a:r>
            <a:r>
              <a:rPr lang="en-US" sz="2400" dirty="0">
                <a:solidFill>
                  <a:srgbClr val="002060"/>
                </a:solidFill>
                <a:latin typeface="Calibri"/>
                <a:ea typeface="Calibri"/>
                <a:cs typeface="Calibri"/>
                <a:sym typeface="Calibri"/>
              </a:rPr>
              <a:t> los sis </a:t>
            </a:r>
            <a:r>
              <a:rPr lang="en-US" sz="2400" dirty="0" err="1">
                <a:solidFill>
                  <a:srgbClr val="002060"/>
                </a:solidFill>
                <a:latin typeface="Calibri"/>
                <a:ea typeface="Calibri"/>
                <a:cs typeface="Calibri"/>
                <a:sym typeface="Calibri"/>
              </a:rPr>
              <a:t>nyeem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tsis</a:t>
            </a:r>
            <a:r>
              <a:rPr lang="en-US" sz="2400" dirty="0">
                <a:solidFill>
                  <a:srgbClr val="002060"/>
                </a:solidFill>
                <a:latin typeface="Calibri"/>
                <a:ea typeface="Calibri"/>
                <a:cs typeface="Calibri"/>
                <a:sym typeface="Calibri"/>
              </a:rPr>
              <a:t> tau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ntawd</a:t>
            </a:r>
            <a:r>
              <a:rPr lang="en-US" sz="2400" dirty="0">
                <a:solidFill>
                  <a:srgbClr val="002060"/>
                </a:solidFill>
                <a:latin typeface="Calibri"/>
                <a:ea typeface="Calibri"/>
                <a:cs typeface="Calibri"/>
                <a:sym typeface="Calibri"/>
              </a:rPr>
              <a:t>.     </a:t>
            </a:r>
            <a:endParaRPr dirty="0">
              <a:solidFill>
                <a:srgbClr val="002060"/>
              </a:solidFill>
            </a:endParaRPr>
          </a:p>
          <a:p>
            <a:pPr marL="0" marR="0" lvl="0" indent="0" algn="l" rtl="0">
              <a:spcBef>
                <a:spcPts val="0"/>
              </a:spcBef>
              <a:spcAft>
                <a:spcPts val="0"/>
              </a:spcAft>
              <a:buNone/>
            </a:pPr>
            <a:endParaRPr sz="2400" dirty="0">
              <a:solidFill>
                <a:srgbClr val="002060"/>
              </a:solidFill>
              <a:latin typeface="Calibri"/>
              <a:ea typeface="Calibri"/>
              <a:cs typeface="Calibri"/>
              <a:sym typeface="Calibri"/>
            </a:endParaRPr>
          </a:p>
          <a:p>
            <a:pPr marL="0" marR="0" lvl="0" indent="0" algn="l" rtl="0">
              <a:spcBef>
                <a:spcPts val="0"/>
              </a:spcBef>
              <a:spcAft>
                <a:spcPts val="0"/>
              </a:spcAft>
              <a:buNone/>
            </a:pPr>
            <a:endParaRPr sz="2000" dirty="0">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8"/>
          <p:cNvSpPr txBox="1">
            <a:spLocks noGrp="1"/>
          </p:cNvSpPr>
          <p:nvPr>
            <p:ph type="body" idx="4294967295"/>
          </p:nvPr>
        </p:nvSpPr>
        <p:spPr>
          <a:xfrm>
            <a:off x="592183" y="1473200"/>
            <a:ext cx="7841633" cy="21971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US" sz="2800" dirty="0" err="1">
                <a:solidFill>
                  <a:srgbClr val="002060"/>
                </a:solidFill>
              </a:rPr>
              <a:t>Qhia</a:t>
            </a:r>
            <a:r>
              <a:rPr lang="en-US" sz="2800" dirty="0">
                <a:solidFill>
                  <a:srgbClr val="002060"/>
                </a:solidFill>
              </a:rPr>
              <a:t> </a:t>
            </a:r>
            <a:r>
              <a:rPr lang="en-US" sz="2800" dirty="0" err="1">
                <a:solidFill>
                  <a:srgbClr val="002060"/>
                </a:solidFill>
              </a:rPr>
              <a:t>koj</a:t>
            </a:r>
            <a:r>
              <a:rPr lang="en-US" sz="2800" dirty="0">
                <a:solidFill>
                  <a:srgbClr val="002060"/>
                </a:solidFill>
              </a:rPr>
              <a:t> </a:t>
            </a:r>
            <a:r>
              <a:rPr lang="en-US" sz="2800" dirty="0" err="1">
                <a:solidFill>
                  <a:srgbClr val="002060"/>
                </a:solidFill>
              </a:rPr>
              <a:t>lub</a:t>
            </a:r>
            <a:r>
              <a:rPr lang="en-US" sz="2800" dirty="0">
                <a:solidFill>
                  <a:srgbClr val="002060"/>
                </a:solidFill>
              </a:rPr>
              <a:t> </a:t>
            </a:r>
            <a:r>
              <a:rPr lang="en-US" sz="2800" dirty="0" err="1">
                <a:solidFill>
                  <a:srgbClr val="002060"/>
                </a:solidFill>
              </a:rPr>
              <a:t>npe</a:t>
            </a:r>
            <a:endParaRPr sz="2800" dirty="0">
              <a:solidFill>
                <a:srgbClr val="002060"/>
              </a:solidFill>
            </a:endParaRPr>
          </a:p>
          <a:p>
            <a:pPr marL="274320" lvl="0" indent="-274320" algn="l" rtl="0">
              <a:spcBef>
                <a:spcPts val="600"/>
              </a:spcBef>
              <a:spcAft>
                <a:spcPts val="0"/>
              </a:spcAft>
              <a:buSzPts val="1680"/>
              <a:buChar char="•"/>
            </a:pPr>
            <a:r>
              <a:rPr lang="en-US" sz="2800" dirty="0" err="1">
                <a:solidFill>
                  <a:srgbClr val="002060"/>
                </a:solidFill>
              </a:rPr>
              <a:t>Muaj</a:t>
            </a:r>
            <a:r>
              <a:rPr lang="en-US" sz="2800" dirty="0">
                <a:solidFill>
                  <a:srgbClr val="002060"/>
                </a:solidFill>
              </a:rPr>
              <a:t> pes </a:t>
            </a:r>
            <a:r>
              <a:rPr lang="en-US" sz="2800" dirty="0" err="1">
                <a:solidFill>
                  <a:srgbClr val="002060"/>
                </a:solidFill>
              </a:rPr>
              <a:t>tsawg</a:t>
            </a:r>
            <a:r>
              <a:rPr lang="en-US" sz="2800" dirty="0">
                <a:solidFill>
                  <a:srgbClr val="002060"/>
                </a:solidFill>
              </a:rPr>
              <a:t> </a:t>
            </a:r>
            <a:r>
              <a:rPr lang="en-US" sz="2800" dirty="0" err="1">
                <a:solidFill>
                  <a:srgbClr val="002060"/>
                </a:solidFill>
              </a:rPr>
              <a:t>tus</a:t>
            </a:r>
            <a:r>
              <a:rPr lang="en-US" sz="2800" dirty="0">
                <a:solidFill>
                  <a:srgbClr val="002060"/>
                </a:solidFill>
              </a:rPr>
              <a:t> me </a:t>
            </a:r>
            <a:r>
              <a:rPr lang="en-US" sz="2800" dirty="0" err="1">
                <a:solidFill>
                  <a:srgbClr val="002060"/>
                </a:solidFill>
              </a:rPr>
              <a:t>nyuam</a:t>
            </a:r>
            <a:r>
              <a:rPr lang="en-US" sz="2800" dirty="0">
                <a:solidFill>
                  <a:srgbClr val="002060"/>
                </a:solidFill>
              </a:rPr>
              <a:t> </a:t>
            </a:r>
            <a:r>
              <a:rPr lang="en-US" sz="2800" dirty="0" err="1">
                <a:solidFill>
                  <a:srgbClr val="002060"/>
                </a:solidFill>
              </a:rPr>
              <a:t>thiab</a:t>
            </a:r>
            <a:r>
              <a:rPr lang="en-US" sz="2800" dirty="0">
                <a:solidFill>
                  <a:srgbClr val="002060"/>
                </a:solidFill>
              </a:rPr>
              <a:t> </a:t>
            </a:r>
            <a:r>
              <a:rPr lang="en-US" sz="2800" dirty="0" err="1">
                <a:solidFill>
                  <a:srgbClr val="002060"/>
                </a:solidFill>
              </a:rPr>
              <a:t>lawv</a:t>
            </a:r>
            <a:r>
              <a:rPr lang="en-US" sz="2800" dirty="0">
                <a:solidFill>
                  <a:srgbClr val="002060"/>
                </a:solidFill>
              </a:rPr>
              <a:t> </a:t>
            </a:r>
            <a:r>
              <a:rPr lang="en-US" sz="2800" dirty="0" err="1">
                <a:solidFill>
                  <a:srgbClr val="002060"/>
                </a:solidFill>
              </a:rPr>
              <a:t>hnub</a:t>
            </a:r>
            <a:r>
              <a:rPr lang="en-US" sz="2800" dirty="0">
                <a:solidFill>
                  <a:srgbClr val="002060"/>
                </a:solidFill>
              </a:rPr>
              <a:t> </a:t>
            </a:r>
            <a:r>
              <a:rPr lang="en-US" sz="2800" dirty="0" err="1">
                <a:solidFill>
                  <a:srgbClr val="002060"/>
                </a:solidFill>
              </a:rPr>
              <a:t>nyoog</a:t>
            </a:r>
            <a:r>
              <a:rPr lang="en-US" sz="2800" dirty="0">
                <a:solidFill>
                  <a:srgbClr val="002060"/>
                </a:solidFill>
              </a:rPr>
              <a:t> li </a:t>
            </a:r>
            <a:r>
              <a:rPr lang="en-US" sz="2800" dirty="0" err="1">
                <a:solidFill>
                  <a:srgbClr val="002060"/>
                </a:solidFill>
              </a:rPr>
              <a:t>cas</a:t>
            </a:r>
            <a:endParaRPr sz="2800" dirty="0">
              <a:solidFill>
                <a:srgbClr val="002060"/>
              </a:solidFill>
            </a:endParaRPr>
          </a:p>
          <a:p>
            <a:pPr marL="274320" lvl="0" indent="-274320" algn="l" rtl="0">
              <a:spcBef>
                <a:spcPts val="600"/>
              </a:spcBef>
              <a:spcAft>
                <a:spcPts val="0"/>
              </a:spcAft>
              <a:buSzPts val="1680"/>
              <a:buChar char="•"/>
            </a:pPr>
            <a:r>
              <a:rPr lang="en-US" sz="2800" dirty="0" err="1">
                <a:solidFill>
                  <a:srgbClr val="002060"/>
                </a:solidFill>
              </a:rPr>
              <a:t>Cov</a:t>
            </a:r>
            <a:r>
              <a:rPr lang="en-US" sz="2800" dirty="0">
                <a:solidFill>
                  <a:srgbClr val="002060"/>
                </a:solidFill>
              </a:rPr>
              <a:t> me </a:t>
            </a:r>
            <a:r>
              <a:rPr lang="en-US" sz="2800" dirty="0" err="1">
                <a:solidFill>
                  <a:srgbClr val="002060"/>
                </a:solidFill>
              </a:rPr>
              <a:t>nyuam</a:t>
            </a:r>
            <a:r>
              <a:rPr lang="en-US" sz="2800" dirty="0">
                <a:solidFill>
                  <a:srgbClr val="002060"/>
                </a:solidFill>
              </a:rPr>
              <a:t> </a:t>
            </a:r>
            <a:r>
              <a:rPr lang="en-US" sz="2800" dirty="0" err="1">
                <a:solidFill>
                  <a:srgbClr val="002060"/>
                </a:solidFill>
              </a:rPr>
              <a:t>lub</a:t>
            </a:r>
            <a:r>
              <a:rPr lang="en-US" sz="2800" dirty="0">
                <a:solidFill>
                  <a:srgbClr val="002060"/>
                </a:solidFill>
              </a:rPr>
              <a:t> </a:t>
            </a:r>
            <a:r>
              <a:rPr lang="en-US" sz="2800" dirty="0" err="1">
                <a:solidFill>
                  <a:srgbClr val="002060"/>
                </a:solidFill>
              </a:rPr>
              <a:t>tsev</a:t>
            </a:r>
            <a:r>
              <a:rPr lang="en-US" sz="2800" dirty="0">
                <a:solidFill>
                  <a:srgbClr val="002060"/>
                </a:solidFill>
              </a:rPr>
              <a:t> </a:t>
            </a:r>
            <a:r>
              <a:rPr lang="en-US" sz="2800" dirty="0" err="1">
                <a:solidFill>
                  <a:srgbClr val="002060"/>
                </a:solidFill>
              </a:rPr>
              <a:t>kawm</a:t>
            </a:r>
            <a:r>
              <a:rPr lang="en-US" sz="2800" dirty="0">
                <a:solidFill>
                  <a:srgbClr val="002060"/>
                </a:solidFill>
              </a:rPr>
              <a:t> </a:t>
            </a:r>
            <a:r>
              <a:rPr lang="en-US" sz="2800" dirty="0" err="1">
                <a:solidFill>
                  <a:srgbClr val="002060"/>
                </a:solidFill>
              </a:rPr>
              <a:t>ntawv</a:t>
            </a:r>
            <a:r>
              <a:rPr lang="en-US" sz="2800" dirty="0">
                <a:solidFill>
                  <a:srgbClr val="002060"/>
                </a:solidFill>
              </a:rPr>
              <a:t> </a:t>
            </a:r>
            <a:endParaRPr sz="2800" dirty="0">
              <a:solidFill>
                <a:srgbClr val="002060"/>
              </a:solidFill>
            </a:endParaRPr>
          </a:p>
          <a:p>
            <a:pPr marL="274320" lvl="0" indent="-274320" algn="l" rtl="0">
              <a:spcBef>
                <a:spcPts val="600"/>
              </a:spcBef>
              <a:spcAft>
                <a:spcPts val="0"/>
              </a:spcAft>
              <a:buSzPts val="1680"/>
              <a:buChar char="•"/>
            </a:pPr>
            <a:r>
              <a:rPr lang="en-US" sz="2800" dirty="0" err="1">
                <a:solidFill>
                  <a:srgbClr val="002060"/>
                </a:solidFill>
              </a:rPr>
              <a:t>Hom</a:t>
            </a:r>
            <a:r>
              <a:rPr lang="en-US" sz="2800" dirty="0">
                <a:solidFill>
                  <a:srgbClr val="002060"/>
                </a:solidFill>
              </a:rPr>
              <a:t> </a:t>
            </a:r>
            <a:r>
              <a:rPr lang="en-US" sz="2800" dirty="0" err="1">
                <a:solidFill>
                  <a:srgbClr val="002060"/>
                </a:solidFill>
              </a:rPr>
              <a:t>lus</a:t>
            </a:r>
            <a:r>
              <a:rPr lang="en-US" sz="2800" dirty="0">
                <a:solidFill>
                  <a:srgbClr val="002060"/>
                </a:solidFill>
              </a:rPr>
              <a:t> </a:t>
            </a:r>
            <a:r>
              <a:rPr lang="en-US" sz="2800" dirty="0" err="1">
                <a:solidFill>
                  <a:srgbClr val="002060"/>
                </a:solidFill>
              </a:rPr>
              <a:t>koj</a:t>
            </a:r>
            <a:r>
              <a:rPr lang="en-US" sz="2800" dirty="0">
                <a:solidFill>
                  <a:srgbClr val="002060"/>
                </a:solidFill>
              </a:rPr>
              <a:t> </a:t>
            </a:r>
            <a:r>
              <a:rPr lang="en-US" sz="2800" dirty="0" err="1">
                <a:solidFill>
                  <a:srgbClr val="002060"/>
                </a:solidFill>
              </a:rPr>
              <a:t>tsev</a:t>
            </a:r>
            <a:r>
              <a:rPr lang="en-US" sz="2800" dirty="0">
                <a:solidFill>
                  <a:srgbClr val="002060"/>
                </a:solidFill>
              </a:rPr>
              <a:t> </a:t>
            </a:r>
            <a:r>
              <a:rPr lang="en-US" sz="2800" dirty="0" err="1">
                <a:solidFill>
                  <a:srgbClr val="002060"/>
                </a:solidFill>
              </a:rPr>
              <a:t>neeg</a:t>
            </a:r>
            <a:r>
              <a:rPr lang="en-US" sz="2800" dirty="0">
                <a:solidFill>
                  <a:srgbClr val="002060"/>
                </a:solidFill>
              </a:rPr>
              <a:t> </a:t>
            </a:r>
            <a:r>
              <a:rPr lang="en-US" sz="2800" dirty="0" err="1">
                <a:solidFill>
                  <a:srgbClr val="002060"/>
                </a:solidFill>
              </a:rPr>
              <a:t>siv</a:t>
            </a:r>
            <a:r>
              <a:rPr lang="en-US" sz="2800" dirty="0">
                <a:solidFill>
                  <a:srgbClr val="002060"/>
                </a:solidFill>
              </a:rPr>
              <a:t>/</a:t>
            </a:r>
            <a:r>
              <a:rPr lang="en-US" sz="2800" dirty="0" err="1">
                <a:solidFill>
                  <a:srgbClr val="002060"/>
                </a:solidFill>
              </a:rPr>
              <a:t>hais</a:t>
            </a:r>
            <a:r>
              <a:rPr lang="en-US" sz="2800" dirty="0">
                <a:solidFill>
                  <a:srgbClr val="002060"/>
                </a:solidFill>
              </a:rPr>
              <a:t> tom </a:t>
            </a:r>
            <a:r>
              <a:rPr lang="en-US" sz="2800" dirty="0" err="1">
                <a:solidFill>
                  <a:srgbClr val="002060"/>
                </a:solidFill>
              </a:rPr>
              <a:t>tsev</a:t>
            </a:r>
            <a:endParaRPr sz="2800" dirty="0">
              <a:solidFill>
                <a:srgbClr val="002060"/>
              </a:solidFill>
            </a:endParaRPr>
          </a:p>
          <a:p>
            <a:pPr marL="274320" lvl="0" indent="-274320" algn="l" rtl="0">
              <a:spcBef>
                <a:spcPts val="600"/>
              </a:spcBef>
              <a:spcAft>
                <a:spcPts val="0"/>
              </a:spcAft>
              <a:buSzPts val="1680"/>
              <a:buChar char="•"/>
            </a:pPr>
            <a:r>
              <a:rPr lang="en-US" sz="2800" dirty="0" err="1">
                <a:solidFill>
                  <a:srgbClr val="002060"/>
                </a:solidFill>
              </a:rPr>
              <a:t>Yog</a:t>
            </a:r>
            <a:r>
              <a:rPr lang="en-US" sz="2800" dirty="0">
                <a:solidFill>
                  <a:srgbClr val="002060"/>
                </a:solidFill>
              </a:rPr>
              <a:t> vim li </a:t>
            </a:r>
            <a:r>
              <a:rPr lang="en-US" sz="2800" dirty="0" err="1">
                <a:solidFill>
                  <a:srgbClr val="002060"/>
                </a:solidFill>
              </a:rPr>
              <a:t>cas</a:t>
            </a:r>
            <a:r>
              <a:rPr lang="en-US" sz="2800" dirty="0">
                <a:solidFill>
                  <a:srgbClr val="002060"/>
                </a:solidFill>
              </a:rPr>
              <a:t> </a:t>
            </a:r>
            <a:r>
              <a:rPr lang="en-US" sz="2800" dirty="0" err="1">
                <a:solidFill>
                  <a:srgbClr val="002060"/>
                </a:solidFill>
              </a:rPr>
              <a:t>koj</a:t>
            </a:r>
            <a:r>
              <a:rPr lang="en-US" sz="2800" dirty="0">
                <a:solidFill>
                  <a:srgbClr val="002060"/>
                </a:solidFill>
              </a:rPr>
              <a:t> </a:t>
            </a:r>
            <a:r>
              <a:rPr lang="en-US" sz="2800" dirty="0" err="1">
                <a:solidFill>
                  <a:srgbClr val="002060"/>
                </a:solidFill>
              </a:rPr>
              <a:t>thiaj</a:t>
            </a:r>
            <a:r>
              <a:rPr lang="en-US" sz="2800" dirty="0">
                <a:solidFill>
                  <a:srgbClr val="002060"/>
                </a:solidFill>
              </a:rPr>
              <a:t> </a:t>
            </a:r>
            <a:r>
              <a:rPr lang="en-US" sz="2800" dirty="0" err="1">
                <a:solidFill>
                  <a:srgbClr val="002060"/>
                </a:solidFill>
              </a:rPr>
              <a:t>tuaj</a:t>
            </a:r>
            <a:r>
              <a:rPr lang="en-US" sz="2800" dirty="0">
                <a:solidFill>
                  <a:srgbClr val="002060"/>
                </a:solidFill>
              </a:rPr>
              <a:t> </a:t>
            </a:r>
            <a:r>
              <a:rPr lang="en-US" sz="2800" dirty="0" err="1">
                <a:solidFill>
                  <a:srgbClr val="002060"/>
                </a:solidFill>
              </a:rPr>
              <a:t>koom</a:t>
            </a:r>
            <a:r>
              <a:rPr lang="en-US" sz="2800" dirty="0">
                <a:solidFill>
                  <a:srgbClr val="002060"/>
                </a:solidFill>
              </a:rPr>
              <a:t> </a:t>
            </a:r>
            <a:r>
              <a:rPr lang="en-US" sz="2800" dirty="0" err="1">
                <a:solidFill>
                  <a:srgbClr val="002060"/>
                </a:solidFill>
              </a:rPr>
              <a:t>hmo</a:t>
            </a:r>
            <a:r>
              <a:rPr lang="en-US" sz="2800" dirty="0">
                <a:solidFill>
                  <a:srgbClr val="002060"/>
                </a:solidFill>
              </a:rPr>
              <a:t> no</a:t>
            </a:r>
            <a:endParaRPr sz="2800" dirty="0">
              <a:solidFill>
                <a:srgbClr val="002060"/>
              </a:solidFill>
            </a:endParaRPr>
          </a:p>
          <a:p>
            <a:pPr marL="274320" lvl="0" indent="-167640" algn="l" rtl="0">
              <a:spcBef>
                <a:spcPts val="600"/>
              </a:spcBef>
              <a:spcAft>
                <a:spcPts val="0"/>
              </a:spcAft>
              <a:buSzPts val="1680"/>
              <a:buFont typeface="Courier New"/>
              <a:buNone/>
            </a:pPr>
            <a:endParaRPr sz="2800" dirty="0">
              <a:solidFill>
                <a:srgbClr val="002060"/>
              </a:solidFill>
              <a:latin typeface="Calibri"/>
              <a:ea typeface="Calibri"/>
              <a:cs typeface="Calibri"/>
              <a:sym typeface="Calibri"/>
            </a:endParaRPr>
          </a:p>
        </p:txBody>
      </p:sp>
      <p:sp>
        <p:nvSpPr>
          <p:cNvPr id="383" name="Google Shape;383;p48"/>
          <p:cNvSpPr txBox="1"/>
          <p:nvPr/>
        </p:nvSpPr>
        <p:spPr>
          <a:xfrm>
            <a:off x="137776" y="250125"/>
            <a:ext cx="4877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Qhia</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Txog</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Koj</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Tus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Kheej</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endParaRPr>
          </a:p>
        </p:txBody>
      </p:sp>
      <p:sp>
        <p:nvSpPr>
          <p:cNvPr id="384" name="Google Shape;384;p48"/>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3</a:t>
            </a:fld>
            <a:endParaRPr/>
          </a:p>
        </p:txBody>
      </p:sp>
      <p:sp>
        <p:nvSpPr>
          <p:cNvPr id="385" name="Google Shape;385;p48"/>
          <p:cNvSpPr txBox="1"/>
          <p:nvPr/>
        </p:nvSpPr>
        <p:spPr>
          <a:xfrm>
            <a:off x="137786" y="96243"/>
            <a:ext cx="189973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3600" b="0" i="0" u="none" strike="noStrike" cap="none">
              <a:solidFill>
                <a:srgbClr val="002060"/>
              </a:solidFill>
              <a:latin typeface="Calibri"/>
              <a:ea typeface="Calibri"/>
              <a:cs typeface="Calibri"/>
              <a:sym typeface="Calibri"/>
            </a:endParaRPr>
          </a:p>
        </p:txBody>
      </p:sp>
      <p:grpSp>
        <p:nvGrpSpPr>
          <p:cNvPr id="10" name="Group 9">
            <a:extLst>
              <a:ext uri="{FF2B5EF4-FFF2-40B4-BE49-F238E27FC236}">
                <a16:creationId xmlns:a16="http://schemas.microsoft.com/office/drawing/2014/main" id="{D2CC1F13-8481-4995-B370-EE369FE34418}"/>
              </a:ext>
            </a:extLst>
          </p:cNvPr>
          <p:cNvGrpSpPr/>
          <p:nvPr/>
        </p:nvGrpSpPr>
        <p:grpSpPr>
          <a:xfrm>
            <a:off x="4346586" y="119707"/>
            <a:ext cx="917719" cy="1049965"/>
            <a:chOff x="3048000" y="182451"/>
            <a:chExt cx="917719" cy="1049965"/>
          </a:xfrm>
        </p:grpSpPr>
        <p:pic>
          <p:nvPicPr>
            <p:cNvPr id="11" name="Picture 10" descr="Image result for speech bubbles">
              <a:extLst>
                <a:ext uri="{FF2B5EF4-FFF2-40B4-BE49-F238E27FC236}">
                  <a16:creationId xmlns:a16="http://schemas.microsoft.com/office/drawing/2014/main" id="{6A5F204B-5B94-45AC-A55A-296E936C6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
              <a:extLst>
                <a:ext uri="{FF2B5EF4-FFF2-40B4-BE49-F238E27FC236}">
                  <a16:creationId xmlns:a16="http://schemas.microsoft.com/office/drawing/2014/main" id="{36481A4D-0330-4A07-BD65-FBC2EC76BA72}"/>
                </a:ext>
              </a:extLst>
            </p:cNvPr>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txBox="1">
            <a:spLocks noGrp="1"/>
          </p:cNvSpPr>
          <p:nvPr>
            <p:ph type="sldNum" idx="12"/>
          </p:nvPr>
        </p:nvSpPr>
        <p:spPr>
          <a:xfrm>
            <a:off x="8124150" y="4307190"/>
            <a:ext cx="5487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30</a:t>
            </a:fld>
            <a:endParaRPr>
              <a:solidFill>
                <a:schemeClr val="bg1"/>
              </a:solidFill>
            </a:endParaRPr>
          </a:p>
        </p:txBody>
      </p:sp>
      <p:sp>
        <p:nvSpPr>
          <p:cNvPr id="301" name="Google Shape;301;p33"/>
          <p:cNvSpPr txBox="1"/>
          <p:nvPr/>
        </p:nvSpPr>
        <p:spPr>
          <a:xfrm>
            <a:off x="468200" y="1788735"/>
            <a:ext cx="8001000" cy="3354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Nqa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ob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los </a:t>
            </a:r>
            <a:r>
              <a:rPr lang="en-US" sz="2400" dirty="0" err="1">
                <a:solidFill>
                  <a:srgbClr val="002060"/>
                </a:solidFill>
                <a:latin typeface="Calibri"/>
                <a:ea typeface="Calibri"/>
                <a:cs typeface="Calibri"/>
                <a:sym typeface="Calibri"/>
              </a:rPr>
              <a:t>rau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hauv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vaj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mloog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nkauj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saib</a:t>
            </a:r>
            <a:r>
              <a:rPr lang="en-US" sz="2400" dirty="0">
                <a:solidFill>
                  <a:srgbClr val="002060"/>
                </a:solidFill>
                <a:latin typeface="Calibri"/>
                <a:ea typeface="Calibri"/>
                <a:cs typeface="Calibri"/>
                <a:sym typeface="Calibri"/>
              </a:rPr>
              <a:t> this vis, </a:t>
            </a:r>
            <a:r>
              <a:rPr lang="en-US" sz="2400" dirty="0" err="1">
                <a:solidFill>
                  <a:srgbClr val="002060"/>
                </a:solidFill>
                <a:latin typeface="Calibri"/>
                <a:ea typeface="Calibri"/>
                <a:cs typeface="Calibri"/>
                <a:sym typeface="Calibri"/>
              </a:rPr>
              <a:t>saib</a:t>
            </a:r>
            <a:r>
              <a:rPr lang="en-US" sz="2400" dirty="0">
                <a:solidFill>
                  <a:srgbClr val="002060"/>
                </a:solidFill>
                <a:latin typeface="Calibri"/>
                <a:ea typeface="Calibri"/>
                <a:cs typeface="Calibri"/>
                <a:sym typeface="Calibri"/>
              </a:rPr>
              <a:t> DVDs, </a:t>
            </a:r>
            <a:r>
              <a:rPr lang="en-US" sz="2400" dirty="0" err="1">
                <a:solidFill>
                  <a:srgbClr val="002060"/>
                </a:solidFill>
                <a:latin typeface="Calibri"/>
                <a:ea typeface="Calibri"/>
                <a:cs typeface="Calibri"/>
                <a:sym typeface="Calibri"/>
              </a:rPr>
              <a:t>mus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rau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cov</a:t>
            </a:r>
            <a:r>
              <a:rPr lang="en-US" sz="2400" dirty="0">
                <a:solidFill>
                  <a:srgbClr val="002060"/>
                </a:solidFill>
                <a:latin typeface="Calibri"/>
                <a:ea typeface="Calibri"/>
                <a:cs typeface="Calibri"/>
                <a:sym typeface="Calibri"/>
              </a:rPr>
              <a:t> website </a:t>
            </a:r>
            <a:r>
              <a:rPr lang="en-US" sz="2400" dirty="0" err="1">
                <a:solidFill>
                  <a:srgbClr val="002060"/>
                </a:solidFill>
                <a:latin typeface="Calibri"/>
                <a:ea typeface="Calibri"/>
                <a:cs typeface="Calibri"/>
                <a:sym typeface="Calibri"/>
              </a:rPr>
              <a:t>qhia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mloog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ntawv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nyeem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thiab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ntau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lwm</a:t>
            </a:r>
            <a:r>
              <a:rPr lang="en-US" sz="2400" dirty="0">
                <a:solidFill>
                  <a:srgbClr val="002060"/>
                </a:solidFill>
                <a:latin typeface="Calibri"/>
                <a:ea typeface="Calibri"/>
                <a:cs typeface="Calibri"/>
                <a:sym typeface="Calibri"/>
              </a:rPr>
              <a:t> yam.</a:t>
            </a:r>
            <a:endParaRPr sz="2400" dirty="0">
              <a:solidFill>
                <a:srgbClr val="002060"/>
              </a:solidFill>
            </a:endParaRPr>
          </a:p>
          <a:p>
            <a:pPr marL="0" marR="0" lvl="0" indent="0" algn="l" rtl="0">
              <a:spcBef>
                <a:spcPts val="0"/>
              </a:spcBef>
              <a:spcAft>
                <a:spcPts val="0"/>
              </a:spcAft>
              <a:buNone/>
            </a:pPr>
            <a:endParaRPr sz="2400" dirty="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Nrhiav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txhua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txhua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caij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kom</a:t>
            </a:r>
            <a:r>
              <a:rPr lang="en-US" sz="2400" dirty="0">
                <a:solidFill>
                  <a:srgbClr val="002060"/>
                </a:solidFill>
                <a:latin typeface="Calibri"/>
                <a:ea typeface="Calibri"/>
                <a:cs typeface="Calibri"/>
                <a:sym typeface="Calibri"/>
              </a:rPr>
              <a:t> tau </a:t>
            </a:r>
            <a:r>
              <a:rPr lang="en-US" sz="2400" dirty="0" err="1">
                <a:solidFill>
                  <a:srgbClr val="002060"/>
                </a:solidFill>
                <a:latin typeface="Calibri"/>
                <a:ea typeface="Calibri"/>
                <a:cs typeface="Calibri"/>
                <a:sym typeface="Calibri"/>
              </a:rPr>
              <a:t>siv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mus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noj</a:t>
            </a:r>
            <a:r>
              <a:rPr lang="en-US" sz="2400" dirty="0">
                <a:solidFill>
                  <a:srgbClr val="002060"/>
                </a:solidFill>
                <a:latin typeface="Calibri"/>
                <a:ea typeface="Calibri"/>
                <a:cs typeface="Calibri"/>
                <a:sym typeface="Calibri"/>
              </a:rPr>
              <a:t> mov tom </a:t>
            </a:r>
            <a:r>
              <a:rPr lang="en-US" sz="2400" dirty="0" err="1">
                <a:solidFill>
                  <a:srgbClr val="002060"/>
                </a:solidFill>
                <a:latin typeface="Calibri"/>
                <a:ea typeface="Calibri"/>
                <a:cs typeface="Calibri"/>
                <a:sym typeface="Calibri"/>
              </a:rPr>
              <a:t>khw</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mus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ncig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khw</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ua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si</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mus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saib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cov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txheeb</a:t>
            </a:r>
            <a:r>
              <a:rPr lang="en-US" sz="2400" dirty="0">
                <a:solidFill>
                  <a:srgbClr val="002060"/>
                </a:solidFill>
                <a:latin typeface="Calibri"/>
                <a:ea typeface="Calibri"/>
                <a:cs typeface="Calibri"/>
                <a:sym typeface="Calibri"/>
              </a:rPr>
              <a:t> ze los sis </a:t>
            </a:r>
            <a:r>
              <a:rPr lang="en-US" sz="2400" dirty="0" err="1">
                <a:solidFill>
                  <a:srgbClr val="002060"/>
                </a:solidFill>
                <a:latin typeface="Calibri"/>
                <a:ea typeface="Calibri"/>
                <a:cs typeface="Calibri"/>
                <a:sym typeface="Calibri"/>
              </a:rPr>
              <a:t>cov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phooj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ywg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paub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kom</a:t>
            </a:r>
            <a:r>
              <a:rPr lang="en-US" sz="2400" dirty="0">
                <a:solidFill>
                  <a:srgbClr val="002060"/>
                </a:solidFill>
                <a:latin typeface="Calibri"/>
                <a:ea typeface="Calibri"/>
                <a:cs typeface="Calibri"/>
                <a:sym typeface="Calibri"/>
              </a:rPr>
              <a:t> tau </a:t>
            </a:r>
            <a:r>
              <a:rPr lang="en-US" sz="2400" dirty="0" err="1">
                <a:solidFill>
                  <a:srgbClr val="002060"/>
                </a:solidFill>
                <a:latin typeface="Calibri"/>
                <a:ea typeface="Calibri"/>
                <a:cs typeface="Calibri"/>
                <a:sym typeface="Calibri"/>
              </a:rPr>
              <a:t>siv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cov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endParaRPr sz="2400" dirty="0">
              <a:solidFill>
                <a:srgbClr val="002060"/>
              </a:solidFill>
              <a:latin typeface="Calibri"/>
              <a:ea typeface="Calibri"/>
              <a:cs typeface="Calibri"/>
              <a:sym typeface="Calibri"/>
            </a:endParaRPr>
          </a:p>
          <a:p>
            <a:pPr marL="0" marR="0" lvl="0" indent="0" algn="l" rtl="0">
              <a:spcBef>
                <a:spcPts val="0"/>
              </a:spcBef>
              <a:spcAft>
                <a:spcPts val="0"/>
              </a:spcAft>
              <a:buNone/>
            </a:pPr>
            <a:endParaRPr sz="2400" dirty="0">
              <a:solidFill>
                <a:srgbClr val="002060"/>
              </a:solidFill>
              <a:latin typeface="Calibri"/>
              <a:ea typeface="Calibri"/>
              <a:cs typeface="Calibri"/>
              <a:sym typeface="Calibri"/>
            </a:endParaRPr>
          </a:p>
        </p:txBody>
      </p:sp>
      <p:sp>
        <p:nvSpPr>
          <p:cNvPr id="5" name="Google Shape;293;p32">
            <a:extLst>
              <a:ext uri="{FF2B5EF4-FFF2-40B4-BE49-F238E27FC236}">
                <a16:creationId xmlns:a16="http://schemas.microsoft.com/office/drawing/2014/main" id="{969E248C-22D5-4111-A071-8CACDE5BE4AA}"/>
              </a:ext>
            </a:extLst>
          </p:cNvPr>
          <p:cNvSpPr/>
          <p:nvPr/>
        </p:nvSpPr>
        <p:spPr>
          <a:xfrm>
            <a:off x="217850" y="624285"/>
            <a:ext cx="8501700" cy="69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Ua</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Ib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leej</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niam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thiab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txiv</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haib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hais</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rau</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kev</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kawm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b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b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ob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hom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#3</a:t>
            </a:r>
            <a:endParaRPr sz="2800" dirty="0">
              <a:solidFill>
                <a:srgbClr val="002060"/>
              </a:solidFill>
              <a:effectLst>
                <a:outerShdw blurRad="38100" dist="38100" dir="2700000" algn="tl">
                  <a:srgbClr val="000000">
                    <a:alpha val="43137"/>
                  </a:srgbClr>
                </a:outerShdw>
              </a:effectLst>
              <a:latin typeface="Calibri"/>
              <a:ea typeface="Calibri"/>
              <a:cs typeface="Calibri"/>
              <a:sym typeface="Calibri"/>
            </a:endParaRPr>
          </a:p>
          <a:p>
            <a:pPr marL="0" marR="0" lvl="0" indent="0" algn="ctr" rtl="0">
              <a:spcBef>
                <a:spcPts val="0"/>
              </a:spcBef>
              <a:spcAft>
                <a:spcPts val="0"/>
              </a:spcAft>
              <a:buNone/>
            </a:pPr>
            <a:endParaRPr sz="2800"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sldNum" idx="12"/>
          </p:nvPr>
        </p:nvSpPr>
        <p:spPr>
          <a:xfrm>
            <a:off x="8170530" y="4333707"/>
            <a:ext cx="5487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31</a:t>
            </a:fld>
            <a:endParaRPr dirty="0">
              <a:solidFill>
                <a:schemeClr val="bg1"/>
              </a:solidFill>
            </a:endParaRPr>
          </a:p>
        </p:txBody>
      </p:sp>
      <p:sp>
        <p:nvSpPr>
          <p:cNvPr id="308" name="Google Shape;308;p34"/>
          <p:cNvSpPr txBox="1"/>
          <p:nvPr/>
        </p:nvSpPr>
        <p:spPr>
          <a:xfrm>
            <a:off x="798809" y="1852851"/>
            <a:ext cx="7339781"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Nug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cov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dej</a:t>
            </a:r>
            <a:r>
              <a:rPr lang="en-US" sz="2400" dirty="0">
                <a:solidFill>
                  <a:srgbClr val="002060"/>
                </a:solidFill>
                <a:latin typeface="Calibri"/>
                <a:ea typeface="Calibri"/>
                <a:cs typeface="Calibri"/>
                <a:sym typeface="Calibri"/>
              </a:rPr>
              <a:t> num </a:t>
            </a:r>
            <a:r>
              <a:rPr lang="en-US" sz="2400" dirty="0" err="1">
                <a:solidFill>
                  <a:srgbClr val="002060"/>
                </a:solidFill>
                <a:latin typeface="Calibri"/>
                <a:ea typeface="Calibri"/>
                <a:cs typeface="Calibri"/>
                <a:sym typeface="Calibri"/>
              </a:rPr>
              <a:t>nqa</a:t>
            </a:r>
            <a:r>
              <a:rPr lang="en-US" sz="2400" dirty="0">
                <a:solidFill>
                  <a:srgbClr val="002060"/>
                </a:solidFill>
                <a:latin typeface="Calibri"/>
                <a:ea typeface="Calibri"/>
                <a:cs typeface="Calibri"/>
                <a:sym typeface="Calibri"/>
              </a:rPr>
              <a:t> los </a:t>
            </a:r>
            <a:r>
              <a:rPr lang="en-US" sz="2400" dirty="0" err="1">
                <a:solidFill>
                  <a:srgbClr val="002060"/>
                </a:solidFill>
                <a:latin typeface="Calibri"/>
                <a:ea typeface="Calibri"/>
                <a:cs typeface="Calibri"/>
                <a:sym typeface="Calibri"/>
              </a:rPr>
              <a:t>ua</a:t>
            </a:r>
            <a:r>
              <a:rPr lang="en-US" sz="2400" dirty="0">
                <a:solidFill>
                  <a:srgbClr val="002060"/>
                </a:solidFill>
                <a:latin typeface="Calibri"/>
                <a:ea typeface="Calibri"/>
                <a:cs typeface="Calibri"/>
                <a:sym typeface="Calibri"/>
              </a:rPr>
              <a:t> tom </a:t>
            </a:r>
            <a:r>
              <a:rPr lang="en-US" sz="2400" dirty="0" err="1">
                <a:solidFill>
                  <a:srgbClr val="002060"/>
                </a:solidFill>
                <a:latin typeface="Calibri"/>
                <a:ea typeface="Calibri"/>
                <a:cs typeface="Calibri"/>
                <a:sym typeface="Calibri"/>
              </a:rPr>
              <a:t>tsev</a:t>
            </a:r>
            <a:r>
              <a:rPr lang="en-US" sz="2400" dirty="0">
                <a:solidFill>
                  <a:srgbClr val="002060"/>
                </a:solidFill>
                <a:latin typeface="Calibri"/>
                <a:ea typeface="Calibri"/>
                <a:cs typeface="Calibri"/>
                <a:sym typeface="Calibri"/>
              </a:rPr>
              <a:t> es </a:t>
            </a:r>
            <a:r>
              <a:rPr lang="en-US" sz="2400" dirty="0" err="1">
                <a:solidFill>
                  <a:srgbClr val="002060"/>
                </a:solidFill>
                <a:latin typeface="Calibri"/>
                <a:ea typeface="Calibri"/>
                <a:cs typeface="Calibri"/>
                <a:sym typeface="Calibri"/>
              </a:rPr>
              <a:t>kom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qhia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rau</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siv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thawj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paub</a:t>
            </a:r>
            <a:r>
              <a:rPr lang="en-US" sz="2400" dirty="0">
                <a:solidFill>
                  <a:srgbClr val="002060"/>
                </a:solidFill>
                <a:latin typeface="Calibri"/>
                <a:ea typeface="Calibri"/>
                <a:cs typeface="Calibri"/>
                <a:sym typeface="Calibri"/>
              </a:rPr>
              <a:t> los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a:t>
            </a:r>
            <a:endParaRPr sz="2400" dirty="0">
              <a:solidFill>
                <a:srgbClr val="002060"/>
              </a:solidFill>
            </a:endParaRPr>
          </a:p>
          <a:p>
            <a:pPr marL="0" marR="0" lvl="0" indent="0" algn="l" rtl="0">
              <a:spcBef>
                <a:spcPts val="0"/>
              </a:spcBef>
              <a:spcAft>
                <a:spcPts val="0"/>
              </a:spcAft>
              <a:buNone/>
            </a:pPr>
            <a:endParaRPr sz="2400" dirty="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Nrhiav</a:t>
            </a:r>
            <a:r>
              <a:rPr lang="en-US" sz="2400" dirty="0">
                <a:solidFill>
                  <a:srgbClr val="002060"/>
                </a:solidFill>
                <a:latin typeface="Calibri"/>
                <a:ea typeface="Calibri"/>
                <a:cs typeface="Calibri"/>
                <a:sym typeface="Calibri"/>
              </a:rPr>
              <a:t> it tug “ </a:t>
            </a:r>
            <a:r>
              <a:rPr lang="en-US" sz="2400" dirty="0" err="1">
                <a:solidFill>
                  <a:srgbClr val="002060"/>
                </a:solidFill>
                <a:latin typeface="Calibri"/>
                <a:ea typeface="Calibri"/>
                <a:cs typeface="Calibri"/>
                <a:sym typeface="Calibri"/>
              </a:rPr>
              <a:t>phooj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ywg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ua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dej</a:t>
            </a:r>
            <a:r>
              <a:rPr lang="en-US" sz="2400" dirty="0">
                <a:solidFill>
                  <a:srgbClr val="002060"/>
                </a:solidFill>
                <a:latin typeface="Calibri"/>
                <a:ea typeface="Calibri"/>
                <a:cs typeface="Calibri"/>
                <a:sym typeface="Calibri"/>
              </a:rPr>
              <a:t> num tom </a:t>
            </a:r>
            <a:r>
              <a:rPr lang="en-US" sz="2400" dirty="0" err="1">
                <a:solidFill>
                  <a:srgbClr val="002060"/>
                </a:solidFill>
                <a:latin typeface="Calibri"/>
                <a:ea typeface="Calibri"/>
                <a:cs typeface="Calibri"/>
                <a:sym typeface="Calibri"/>
              </a:rPr>
              <a:t>tsev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hais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tias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tsis</a:t>
            </a:r>
            <a:r>
              <a:rPr lang="en-US" sz="2400" dirty="0">
                <a:solidFill>
                  <a:srgbClr val="002060"/>
                </a:solidFill>
                <a:latin typeface="Calibri"/>
                <a:ea typeface="Calibri"/>
                <a:cs typeface="Calibri"/>
                <a:sym typeface="Calibri"/>
              </a:rPr>
              <a:t> tau </a:t>
            </a:r>
            <a:r>
              <a:rPr lang="en-US" sz="2400" dirty="0" err="1">
                <a:solidFill>
                  <a:srgbClr val="002060"/>
                </a:solidFill>
                <a:latin typeface="Calibri"/>
                <a:ea typeface="Calibri"/>
                <a:cs typeface="Calibri"/>
                <a:sym typeface="Calibri"/>
              </a:rPr>
              <a:t>taub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cov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dej</a:t>
            </a:r>
            <a:r>
              <a:rPr lang="en-US" sz="2400" dirty="0">
                <a:solidFill>
                  <a:srgbClr val="002060"/>
                </a:solidFill>
                <a:latin typeface="Calibri"/>
                <a:ea typeface="Calibri"/>
                <a:cs typeface="Calibri"/>
                <a:sym typeface="Calibri"/>
              </a:rPr>
              <a:t> num, </a:t>
            </a:r>
            <a:r>
              <a:rPr lang="en-US" sz="2400" dirty="0" err="1">
                <a:solidFill>
                  <a:srgbClr val="002060"/>
                </a:solidFill>
                <a:latin typeface="Calibri"/>
                <a:ea typeface="Calibri"/>
                <a:cs typeface="Calibri"/>
                <a:sym typeface="Calibri"/>
              </a:rPr>
              <a:t>nws</a:t>
            </a:r>
            <a:r>
              <a:rPr lang="en-US" sz="2400" dirty="0">
                <a:solidFill>
                  <a:srgbClr val="002060"/>
                </a:solidFill>
                <a:latin typeface="Calibri"/>
                <a:ea typeface="Calibri"/>
                <a:cs typeface="Calibri"/>
                <a:sym typeface="Calibri"/>
              </a:rPr>
              <a:t> hu </a:t>
            </a:r>
            <a:r>
              <a:rPr lang="en-US" sz="2400" dirty="0" err="1">
                <a:solidFill>
                  <a:srgbClr val="002060"/>
                </a:solidFill>
                <a:latin typeface="Calibri"/>
                <a:ea typeface="Calibri"/>
                <a:cs typeface="Calibri"/>
                <a:sym typeface="Calibri"/>
              </a:rPr>
              <a:t>mus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nug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thiab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pab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nws</a:t>
            </a:r>
            <a:r>
              <a:rPr lang="en-US" sz="2400" dirty="0">
                <a:solidFill>
                  <a:srgbClr val="002060"/>
                </a:solidFill>
                <a:latin typeface="Calibri"/>
                <a:ea typeface="Calibri"/>
                <a:cs typeface="Calibri"/>
                <a:sym typeface="Calibri"/>
              </a:rPr>
              <a:t>.</a:t>
            </a:r>
            <a:endParaRPr sz="2400" dirty="0">
              <a:solidFill>
                <a:srgbClr val="002060"/>
              </a:solidFill>
              <a:latin typeface="Calibri"/>
              <a:ea typeface="Calibri"/>
              <a:cs typeface="Calibri"/>
              <a:sym typeface="Calibri"/>
            </a:endParaRPr>
          </a:p>
        </p:txBody>
      </p:sp>
      <p:sp>
        <p:nvSpPr>
          <p:cNvPr id="5" name="Google Shape;293;p32">
            <a:extLst>
              <a:ext uri="{FF2B5EF4-FFF2-40B4-BE49-F238E27FC236}">
                <a16:creationId xmlns:a16="http://schemas.microsoft.com/office/drawing/2014/main" id="{007A3056-68F6-44AB-9AD7-70D417F0DDC8}"/>
              </a:ext>
            </a:extLst>
          </p:cNvPr>
          <p:cNvSpPr/>
          <p:nvPr/>
        </p:nvSpPr>
        <p:spPr>
          <a:xfrm>
            <a:off x="217850" y="624285"/>
            <a:ext cx="8501700" cy="69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Ua</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Ib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leej</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niam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thiab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txiv</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haib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hais</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rau</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kev</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kawm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b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b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ob</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hom</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#4</a:t>
            </a:r>
            <a:endParaRPr sz="2800" dirty="0">
              <a:solidFill>
                <a:srgbClr val="002060"/>
              </a:solidFill>
              <a:effectLst>
                <a:outerShdw blurRad="38100" dist="38100" dir="2700000" algn="tl">
                  <a:srgbClr val="000000">
                    <a:alpha val="43137"/>
                  </a:srgbClr>
                </a:outerShdw>
              </a:effectLst>
              <a:latin typeface="Calibri"/>
              <a:ea typeface="Calibri"/>
              <a:cs typeface="Calibri"/>
              <a:sym typeface="Calibri"/>
            </a:endParaRPr>
          </a:p>
          <a:p>
            <a:pPr marL="0" marR="0" lvl="0" indent="0" algn="ctr" rtl="0">
              <a:spcBef>
                <a:spcPts val="0"/>
              </a:spcBef>
              <a:spcAft>
                <a:spcPts val="0"/>
              </a:spcAft>
              <a:buNone/>
            </a:pPr>
            <a:endParaRPr sz="2800"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txBox="1">
            <a:spLocks noGrp="1"/>
          </p:cNvSpPr>
          <p:nvPr>
            <p:ph type="sldNum" idx="12"/>
          </p:nvPr>
        </p:nvSpPr>
        <p:spPr>
          <a:xfrm>
            <a:off x="8147350" y="4331335"/>
            <a:ext cx="5487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solidFill>
                  <a:schemeClr val="bg1"/>
                </a:solidFill>
              </a:rPr>
              <a:t>32</a:t>
            </a:fld>
            <a:endParaRPr dirty="0">
              <a:solidFill>
                <a:schemeClr val="bg1"/>
              </a:solidFill>
            </a:endParaRPr>
          </a:p>
        </p:txBody>
      </p:sp>
      <p:pic>
        <p:nvPicPr>
          <p:cNvPr id="314" name="Google Shape;314;p35"/>
          <p:cNvPicPr preferRelativeResize="0"/>
          <p:nvPr/>
        </p:nvPicPr>
        <p:blipFill rotWithShape="1">
          <a:blip r:embed="rId3">
            <a:alphaModFix/>
          </a:blip>
          <a:srcRect b="28820"/>
          <a:stretch/>
        </p:blipFill>
        <p:spPr>
          <a:xfrm>
            <a:off x="684352" y="777875"/>
            <a:ext cx="7915275" cy="1301750"/>
          </a:xfrm>
          <a:prstGeom prst="rect">
            <a:avLst/>
          </a:prstGeom>
          <a:noFill/>
          <a:ln w="12700" cap="flat" cmpd="sng">
            <a:solidFill>
              <a:schemeClr val="dk1"/>
            </a:solidFill>
            <a:prstDash val="solid"/>
            <a:miter lim="800000"/>
            <a:headEnd type="none" w="sm" len="sm"/>
            <a:tailEnd type="none" w="sm" len="sm"/>
          </a:ln>
        </p:spPr>
      </p:pic>
      <p:sp>
        <p:nvSpPr>
          <p:cNvPr id="315" name="Google Shape;315;p35"/>
          <p:cNvSpPr txBox="1"/>
          <p:nvPr/>
        </p:nvSpPr>
        <p:spPr>
          <a:xfrm>
            <a:off x="714176" y="2343150"/>
            <a:ext cx="788545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err="1">
                <a:solidFill>
                  <a:srgbClr val="002060"/>
                </a:solidFill>
                <a:latin typeface="Calibri"/>
                <a:ea typeface="Calibri"/>
                <a:cs typeface="Calibri"/>
                <a:sym typeface="Calibri"/>
              </a:rPr>
              <a:t>Thawj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hauv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pib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thaum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tseem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yau</a:t>
            </a:r>
            <a:r>
              <a:rPr lang="en-US" sz="2400" dirty="0">
                <a:solidFill>
                  <a:srgbClr val="002060"/>
                </a:solidFill>
                <a:latin typeface="Calibri"/>
                <a:ea typeface="Calibri"/>
                <a:cs typeface="Calibri"/>
                <a:sym typeface="Calibri"/>
              </a:rPr>
              <a:t>.  Kev </a:t>
            </a:r>
            <a:r>
              <a:rPr lang="en-US" sz="2400" dirty="0" err="1">
                <a:solidFill>
                  <a:srgbClr val="002060"/>
                </a:solidFill>
                <a:latin typeface="Calibri"/>
                <a:ea typeface="Calibri"/>
                <a:cs typeface="Calibri"/>
                <a:sym typeface="Calibri"/>
              </a:rPr>
              <a:t>paub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ib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twg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yog</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kev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tus</a:t>
            </a:r>
            <a:r>
              <a:rPr lang="en-US" sz="2400" dirty="0">
                <a:solidFill>
                  <a:srgbClr val="002060"/>
                </a:solidFill>
                <a:latin typeface="Calibri"/>
                <a:ea typeface="Calibri"/>
                <a:cs typeface="Calibri"/>
                <a:sym typeface="Calibri"/>
              </a:rPr>
              <a:t> me </a:t>
            </a:r>
            <a:r>
              <a:rPr lang="en-US" sz="2400" dirty="0" err="1">
                <a:solidFill>
                  <a:srgbClr val="002060"/>
                </a:solidFill>
                <a:latin typeface="Calibri"/>
                <a:ea typeface="Calibri"/>
                <a:cs typeface="Calibri"/>
                <a:sym typeface="Calibri"/>
              </a:rPr>
              <a:t>nyuam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niaj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hnub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hnov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thiab</a:t>
            </a:r>
            <a:r>
              <a:rPr lang="en-US" sz="2400" dirty="0">
                <a:solidFill>
                  <a:srgbClr val="002060"/>
                </a:solidFill>
                <a:latin typeface="Calibri"/>
                <a:ea typeface="Calibri"/>
                <a:cs typeface="Calibri"/>
                <a:sym typeface="Calibri"/>
              </a:rPr>
              <a:t> tau </a:t>
            </a:r>
            <a:r>
              <a:rPr lang="en-US" sz="2400" dirty="0" err="1">
                <a:solidFill>
                  <a:srgbClr val="002060"/>
                </a:solidFill>
                <a:latin typeface="Calibri"/>
                <a:ea typeface="Calibri"/>
                <a:cs typeface="Calibri"/>
                <a:sym typeface="Calibri"/>
              </a:rPr>
              <a:t>siv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hom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txhua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sij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hawm</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nyob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hauv</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nws</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neej</a:t>
            </a:r>
            <a:r>
              <a:rPr lang="en-US" sz="2400" dirty="0">
                <a:solidFill>
                  <a:srgbClr val="002060"/>
                </a:solidFill>
                <a:latin typeface="Calibri"/>
                <a:ea typeface="Calibri"/>
                <a:cs typeface="Calibri"/>
                <a:sym typeface="Calibri"/>
              </a:rPr>
              <a:t>.</a:t>
            </a:r>
            <a:endParaRPr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46" descr="Image result for bursts"/>
          <p:cNvPicPr preferRelativeResize="0"/>
          <p:nvPr/>
        </p:nvPicPr>
        <p:blipFill rotWithShape="1">
          <a:blip r:embed="rId3">
            <a:alphaModFix/>
          </a:blip>
          <a:srcRect/>
          <a:stretch/>
        </p:blipFill>
        <p:spPr>
          <a:xfrm>
            <a:off x="2459435" y="666750"/>
            <a:ext cx="4225129" cy="3444506"/>
          </a:xfrm>
          <a:prstGeom prst="rect">
            <a:avLst/>
          </a:prstGeom>
          <a:noFill/>
          <a:ln w="228600" cap="sq" cmpd="thickThin">
            <a:solidFill>
              <a:srgbClr val="374C81"/>
            </a:solidFill>
            <a:prstDash val="solid"/>
            <a:miter lim="800000"/>
            <a:headEnd type="none" w="sm" len="sm"/>
            <a:tailEnd type="none" w="sm" len="sm"/>
          </a:ln>
        </p:spPr>
      </p:pic>
      <p:sp>
        <p:nvSpPr>
          <p:cNvPr id="432" name="Google Shape;432;p46"/>
          <p:cNvSpPr txBox="1">
            <a:spLocks noGrp="1"/>
          </p:cNvSpPr>
          <p:nvPr>
            <p:ph type="sldNum" idx="12"/>
          </p:nvPr>
        </p:nvSpPr>
        <p:spPr>
          <a:xfrm>
            <a:off x="8214360" y="4358640"/>
            <a:ext cx="3810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bg1"/>
                </a:solidFill>
              </a:rPr>
              <a:t>33</a:t>
            </a:fld>
            <a:endParaRPr sz="1400">
              <a:solidFill>
                <a:schemeClr val="bg1"/>
              </a:solidFill>
            </a:endParaRPr>
          </a:p>
        </p:txBody>
      </p:sp>
      <p:sp>
        <p:nvSpPr>
          <p:cNvPr id="433" name="Google Shape;433;p46"/>
          <p:cNvSpPr txBox="1"/>
          <p:nvPr/>
        </p:nvSpPr>
        <p:spPr>
          <a:xfrm>
            <a:off x="3269360" y="1577340"/>
            <a:ext cx="2605278"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err="1">
                <a:solidFill>
                  <a:schemeClr val="tx1"/>
                </a:solidFill>
                <a:latin typeface="Limelight"/>
                <a:ea typeface="Limelight"/>
                <a:cs typeface="Limelight"/>
                <a:sym typeface="Limelight"/>
              </a:rPr>
              <a:t>Paub</a:t>
            </a:r>
            <a:r>
              <a:rPr lang="en-US" sz="2800" dirty="0">
                <a:solidFill>
                  <a:schemeClr val="tx1"/>
                </a:solidFill>
                <a:latin typeface="Limelight"/>
                <a:ea typeface="Limelight"/>
                <a:cs typeface="Limelight"/>
                <a:sym typeface="Limelight"/>
              </a:rPr>
              <a:t> </a:t>
            </a:r>
            <a:r>
              <a:rPr lang="en-US" sz="2800" dirty="0" err="1">
                <a:solidFill>
                  <a:schemeClr val="tx1"/>
                </a:solidFill>
                <a:latin typeface="Limelight"/>
                <a:ea typeface="Limelight"/>
                <a:cs typeface="Limelight"/>
                <a:sym typeface="Limelight"/>
              </a:rPr>
              <a:t>Lus</a:t>
            </a:r>
            <a:r>
              <a:rPr lang="en-US" sz="2800" dirty="0">
                <a:solidFill>
                  <a:schemeClr val="tx1"/>
                </a:solidFill>
                <a:latin typeface="Limelight"/>
                <a:ea typeface="Limelight"/>
                <a:cs typeface="Limelight"/>
                <a:sym typeface="Limelight"/>
              </a:rPr>
              <a:t> </a:t>
            </a:r>
            <a:endParaRPr dirty="0">
              <a:solidFill>
                <a:schemeClr val="tx1"/>
              </a:solidFill>
            </a:endParaRPr>
          </a:p>
          <a:p>
            <a:pPr marL="0" marR="0" lvl="0" indent="0" algn="ctr" rtl="0">
              <a:spcBef>
                <a:spcPts val="0"/>
              </a:spcBef>
              <a:spcAft>
                <a:spcPts val="0"/>
              </a:spcAft>
              <a:buNone/>
            </a:pPr>
            <a:r>
              <a:rPr lang="en-US" sz="2800" dirty="0" err="1">
                <a:solidFill>
                  <a:schemeClr val="tx1"/>
                </a:solidFill>
                <a:latin typeface="Limelight"/>
                <a:ea typeface="Limelight"/>
                <a:cs typeface="Limelight"/>
                <a:sym typeface="Limelight"/>
              </a:rPr>
              <a:t>Muaj</a:t>
            </a:r>
            <a:endParaRPr sz="2800" dirty="0">
              <a:solidFill>
                <a:schemeClr val="tx1"/>
              </a:solidFill>
              <a:latin typeface="Limelight"/>
              <a:ea typeface="Limelight"/>
              <a:cs typeface="Limelight"/>
              <a:sym typeface="Limelight"/>
            </a:endParaRPr>
          </a:p>
          <a:p>
            <a:pPr marL="0" marR="0" lvl="0" indent="0" algn="ctr" rtl="0">
              <a:spcBef>
                <a:spcPts val="0"/>
              </a:spcBef>
              <a:spcAft>
                <a:spcPts val="0"/>
              </a:spcAft>
              <a:buNone/>
            </a:pPr>
            <a:r>
              <a:rPr lang="en-US" sz="2800" dirty="0" err="1">
                <a:solidFill>
                  <a:schemeClr val="tx1"/>
                </a:solidFill>
                <a:latin typeface="Limelight"/>
                <a:ea typeface="Limelight"/>
                <a:cs typeface="Limelight"/>
                <a:sym typeface="Limelight"/>
              </a:rPr>
              <a:t>Nuj</a:t>
            </a:r>
            <a:r>
              <a:rPr lang="en-US" sz="2800" dirty="0">
                <a:solidFill>
                  <a:schemeClr val="tx1"/>
                </a:solidFill>
                <a:latin typeface="Limelight"/>
                <a:ea typeface="Limelight"/>
                <a:cs typeface="Limelight"/>
                <a:sym typeface="Limelight"/>
              </a:rPr>
              <a:t> </a:t>
            </a:r>
            <a:r>
              <a:rPr lang="en-US" sz="2800" dirty="0" err="1">
                <a:solidFill>
                  <a:schemeClr val="tx1"/>
                </a:solidFill>
                <a:latin typeface="Limelight"/>
                <a:ea typeface="Limelight"/>
                <a:cs typeface="Limelight"/>
                <a:sym typeface="Limelight"/>
              </a:rPr>
              <a:t>Nqi</a:t>
            </a:r>
            <a:r>
              <a:rPr lang="en-US" sz="2800" dirty="0">
                <a:solidFill>
                  <a:schemeClr val="tx1"/>
                </a:solidFill>
                <a:latin typeface="Limelight"/>
                <a:ea typeface="Limelight"/>
                <a:cs typeface="Limelight"/>
                <a:sym typeface="Limelight"/>
              </a:rPr>
              <a:t> </a:t>
            </a:r>
            <a:r>
              <a:rPr lang="en-US" sz="2800" dirty="0" err="1">
                <a:solidFill>
                  <a:schemeClr val="tx1"/>
                </a:solidFill>
                <a:latin typeface="Limelight"/>
                <a:ea typeface="Limelight"/>
                <a:cs typeface="Limelight"/>
                <a:sym typeface="Limelight"/>
              </a:rPr>
              <a:t>Heev</a:t>
            </a:r>
            <a:endParaRPr sz="2800" dirty="0">
              <a:solidFill>
                <a:schemeClr val="tx1"/>
              </a:solidFill>
              <a:latin typeface="Limelight"/>
              <a:ea typeface="Limelight"/>
              <a:cs typeface="Limelight"/>
              <a:sym typeface="Lime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8" name="Google Shape;438;p47"/>
          <p:cNvGrpSpPr/>
          <p:nvPr/>
        </p:nvGrpSpPr>
        <p:grpSpPr>
          <a:xfrm>
            <a:off x="1409949" y="980887"/>
            <a:ext cx="6514851" cy="2803776"/>
            <a:chOff x="1000225" y="910974"/>
            <a:chExt cx="6514851" cy="2803776"/>
          </a:xfrm>
        </p:grpSpPr>
        <p:pic>
          <p:nvPicPr>
            <p:cNvPr id="439" name="Google Shape;439;p47"/>
            <p:cNvPicPr preferRelativeResize="0"/>
            <p:nvPr/>
          </p:nvPicPr>
          <p:blipFill rotWithShape="1">
            <a:blip r:embed="rId3">
              <a:alphaModFix/>
            </a:blip>
            <a:srcRect/>
            <a:stretch/>
          </p:blipFill>
          <p:spPr>
            <a:xfrm>
              <a:off x="1000225" y="910974"/>
              <a:ext cx="3581400" cy="2803776"/>
            </a:xfrm>
            <a:prstGeom prst="rect">
              <a:avLst/>
            </a:prstGeom>
            <a:noFill/>
            <a:ln>
              <a:noFill/>
            </a:ln>
          </p:spPr>
        </p:pic>
        <p:sp>
          <p:nvSpPr>
            <p:cNvPr id="440" name="Google Shape;440;p47"/>
            <p:cNvSpPr/>
            <p:nvPr/>
          </p:nvSpPr>
          <p:spPr>
            <a:xfrm>
              <a:off x="5810151" y="1974736"/>
              <a:ext cx="1704925" cy="835163"/>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Lus Hmoob</a:t>
              </a:r>
              <a:endParaRPr sz="2400">
                <a:solidFill>
                  <a:schemeClr val="dk1"/>
                </a:solidFill>
                <a:latin typeface="Calibri"/>
                <a:ea typeface="Calibri"/>
                <a:cs typeface="Calibri"/>
                <a:sym typeface="Calibri"/>
              </a:endParaRPr>
            </a:p>
          </p:txBody>
        </p:sp>
        <p:sp>
          <p:nvSpPr>
            <p:cNvPr id="441" name="Google Shape;441;p47"/>
            <p:cNvSpPr/>
            <p:nvPr/>
          </p:nvSpPr>
          <p:spPr>
            <a:xfrm>
              <a:off x="2600425" y="1965200"/>
              <a:ext cx="1514375" cy="835150"/>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Lus Khab Ojibwe</a:t>
              </a:r>
              <a:endParaRPr/>
            </a:p>
          </p:txBody>
        </p:sp>
        <p:sp>
          <p:nvSpPr>
            <p:cNvPr id="442" name="Google Shape;442;p47"/>
            <p:cNvSpPr/>
            <p:nvPr/>
          </p:nvSpPr>
          <p:spPr>
            <a:xfrm>
              <a:off x="4124325" y="1974736"/>
              <a:ext cx="1685826" cy="835139"/>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Lus Mev</a:t>
              </a:r>
              <a:endParaRPr sz="2400">
                <a:solidFill>
                  <a:schemeClr val="dk1"/>
                </a:solidFill>
                <a:latin typeface="Calibri"/>
                <a:ea typeface="Calibri"/>
                <a:cs typeface="Calibri"/>
                <a:sym typeface="Calibri"/>
              </a:endParaRPr>
            </a:p>
          </p:txBody>
        </p:sp>
      </p:grpSp>
      <p:sp>
        <p:nvSpPr>
          <p:cNvPr id="443" name="Google Shape;443;p47"/>
          <p:cNvSpPr txBox="1">
            <a:spLocks noGrp="1"/>
          </p:cNvSpPr>
          <p:nvPr>
            <p:ph type="sldNum" idx="12"/>
          </p:nvPr>
        </p:nvSpPr>
        <p:spPr>
          <a:xfrm>
            <a:off x="8260080" y="4343876"/>
            <a:ext cx="3810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bg1"/>
                </a:solidFill>
              </a:rPr>
              <a:t>34</a:t>
            </a:fld>
            <a:endParaRPr sz="140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48"/>
          <p:cNvPicPr preferRelativeResize="0"/>
          <p:nvPr/>
        </p:nvPicPr>
        <p:blipFill rotWithShape="1">
          <a:blip r:embed="rId3">
            <a:alphaModFix/>
          </a:blip>
          <a:srcRect/>
          <a:stretch/>
        </p:blipFill>
        <p:spPr>
          <a:xfrm>
            <a:off x="1644278" y="585584"/>
            <a:ext cx="5855444" cy="4061258"/>
          </a:xfrm>
          <a:prstGeom prst="rect">
            <a:avLst/>
          </a:prstGeom>
          <a:noFill/>
          <a:ln w="9525" cap="flat" cmpd="sng">
            <a:solidFill>
              <a:schemeClr val="dk1"/>
            </a:solidFill>
            <a:prstDash val="solid"/>
            <a:miter lim="800000"/>
            <a:headEnd type="none" w="sm" len="sm"/>
            <a:tailEnd type="none" w="sm" len="sm"/>
          </a:ln>
        </p:spPr>
      </p:pic>
      <p:sp>
        <p:nvSpPr>
          <p:cNvPr id="449" name="Google Shape;449;p48"/>
          <p:cNvSpPr txBox="1"/>
          <p:nvPr/>
        </p:nvSpPr>
        <p:spPr>
          <a:xfrm>
            <a:off x="322642" y="4773250"/>
            <a:ext cx="312938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F3F3F"/>
                </a:solidFill>
                <a:latin typeface="Calibri"/>
                <a:ea typeface="Calibri"/>
                <a:cs typeface="Calibri"/>
                <a:sym typeface="Calibri"/>
              </a:rPr>
              <a:t>(American Academy of Arts and Sciences 2016)</a:t>
            </a:r>
            <a:endParaRPr sz="1200">
              <a:solidFill>
                <a:srgbClr val="3F3F3F"/>
              </a:solidFill>
              <a:latin typeface="Calibri"/>
              <a:ea typeface="Calibri"/>
              <a:cs typeface="Calibri"/>
              <a:sym typeface="Calibri"/>
            </a:endParaRPr>
          </a:p>
        </p:txBody>
      </p:sp>
      <p:sp>
        <p:nvSpPr>
          <p:cNvPr id="450" name="Google Shape;450;p48"/>
          <p:cNvSpPr txBox="1">
            <a:spLocks noGrp="1"/>
          </p:cNvSpPr>
          <p:nvPr>
            <p:ph type="sldNum" idx="12"/>
          </p:nvPr>
        </p:nvSpPr>
        <p:spPr>
          <a:xfrm>
            <a:off x="8214360" y="4372998"/>
            <a:ext cx="3810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bg1"/>
                </a:solidFill>
              </a:rPr>
              <a:t>35</a:t>
            </a:fld>
            <a:endParaRPr sz="1400">
              <a:solidFill>
                <a:schemeClr val="bg1"/>
              </a:solidFill>
            </a:endParaRPr>
          </a:p>
        </p:txBody>
      </p:sp>
      <p:sp>
        <p:nvSpPr>
          <p:cNvPr id="451" name="Google Shape;451;p48"/>
          <p:cNvSpPr txBox="1"/>
          <p:nvPr/>
        </p:nvSpPr>
        <p:spPr>
          <a:xfrm>
            <a:off x="422031" y="0"/>
            <a:ext cx="8173329" cy="4591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Kev  </a:t>
            </a:r>
            <a:r>
              <a:rPr lang="en-US" sz="2000" b="1" dirty="0" err="1">
                <a:solidFill>
                  <a:schemeClr val="dk1"/>
                </a:solidFill>
                <a:latin typeface="Calibri"/>
                <a:ea typeface="Calibri"/>
                <a:cs typeface="Calibri"/>
                <a:sym typeface="Calibri"/>
              </a:rPr>
              <a:t>Poob</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Lus</a:t>
            </a:r>
            <a:r>
              <a:rPr lang="en-US" sz="2000" b="1" dirty="0">
                <a:solidFill>
                  <a:schemeClr val="dk1"/>
                </a:solidFill>
                <a:latin typeface="Calibri"/>
                <a:ea typeface="Calibri"/>
                <a:cs typeface="Calibri"/>
                <a:sym typeface="Calibri"/>
              </a:rPr>
              <a:t>  Rau </a:t>
            </a:r>
            <a:r>
              <a:rPr lang="en-US" sz="2000" b="1" dirty="0" err="1">
                <a:solidFill>
                  <a:schemeClr val="dk1"/>
                </a:solidFill>
                <a:latin typeface="Calibri"/>
                <a:ea typeface="Calibri"/>
                <a:cs typeface="Calibri"/>
                <a:sym typeface="Calibri"/>
              </a:rPr>
              <a:t>Cov</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Tsis</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Paub</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Lus</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Askiv</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Ib</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Tiam</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rau</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Ib</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Tiam</a:t>
            </a:r>
            <a:endParaRPr sz="2000" b="1"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9"/>
          <p:cNvSpPr txBox="1">
            <a:spLocks noGrp="1"/>
          </p:cNvSpPr>
          <p:nvPr>
            <p:ph type="sldNum" idx="12"/>
          </p:nvPr>
        </p:nvSpPr>
        <p:spPr>
          <a:xfrm>
            <a:off x="7953818" y="4321016"/>
            <a:ext cx="984019"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bg1"/>
                </a:solidFill>
              </a:rPr>
              <a:t>36</a:t>
            </a:fld>
            <a:endParaRPr sz="1400" dirty="0">
              <a:solidFill>
                <a:schemeClr val="bg1"/>
              </a:solidFill>
            </a:endParaRPr>
          </a:p>
        </p:txBody>
      </p:sp>
      <p:pic>
        <p:nvPicPr>
          <p:cNvPr id="457" name="Google Shape;457;p49"/>
          <p:cNvPicPr preferRelativeResize="0"/>
          <p:nvPr/>
        </p:nvPicPr>
        <p:blipFill rotWithShape="1">
          <a:blip r:embed="rId3">
            <a:alphaModFix/>
          </a:blip>
          <a:srcRect/>
          <a:stretch/>
        </p:blipFill>
        <p:spPr>
          <a:xfrm>
            <a:off x="1487658" y="790575"/>
            <a:ext cx="5943600" cy="4219575"/>
          </a:xfrm>
          <a:prstGeom prst="rect">
            <a:avLst/>
          </a:prstGeom>
          <a:noFill/>
          <a:ln>
            <a:noFill/>
          </a:ln>
        </p:spPr>
      </p:pic>
      <p:sp>
        <p:nvSpPr>
          <p:cNvPr id="458" name="Google Shape;458;p49"/>
          <p:cNvSpPr txBox="1"/>
          <p:nvPr/>
        </p:nvSpPr>
        <p:spPr>
          <a:xfrm>
            <a:off x="304800" y="133350"/>
            <a:ext cx="8431237" cy="2738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err="1">
                <a:solidFill>
                  <a:schemeClr val="dk1"/>
                </a:solidFill>
                <a:latin typeface="Calibri"/>
                <a:ea typeface="Calibri"/>
                <a:cs typeface="Calibri"/>
                <a:sym typeface="Calibri"/>
              </a:rPr>
              <a:t>Tej</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Feem</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Qhia</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Txog</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Hom</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Lus</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Hais</a:t>
            </a:r>
            <a:r>
              <a:rPr lang="en-US" sz="2000" b="1" dirty="0">
                <a:solidFill>
                  <a:schemeClr val="dk1"/>
                </a:solidFill>
                <a:latin typeface="Calibri"/>
                <a:ea typeface="Calibri"/>
                <a:cs typeface="Calibri"/>
                <a:sym typeface="Calibri"/>
              </a:rPr>
              <a:t> Tom </a:t>
            </a:r>
            <a:r>
              <a:rPr lang="en-US" sz="2000" b="1" dirty="0" err="1">
                <a:solidFill>
                  <a:schemeClr val="dk1"/>
                </a:solidFill>
                <a:latin typeface="Calibri"/>
                <a:ea typeface="Calibri"/>
                <a:cs typeface="Calibri"/>
                <a:sym typeface="Calibri"/>
              </a:rPr>
              <a:t>Tsev</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thiab</a:t>
            </a:r>
            <a:r>
              <a:rPr lang="en-US" sz="2000" b="1" dirty="0">
                <a:solidFill>
                  <a:schemeClr val="dk1"/>
                </a:solidFill>
                <a:latin typeface="Calibri"/>
                <a:ea typeface="Calibri"/>
                <a:cs typeface="Calibri"/>
                <a:sym typeface="Calibri"/>
              </a:rPr>
              <a:t> Kev </a:t>
            </a:r>
            <a:r>
              <a:rPr lang="en-US" sz="2000" b="1" dirty="0" err="1">
                <a:solidFill>
                  <a:schemeClr val="dk1"/>
                </a:solidFill>
                <a:latin typeface="Calibri"/>
                <a:ea typeface="Calibri"/>
                <a:cs typeface="Calibri"/>
                <a:sym typeface="Calibri"/>
              </a:rPr>
              <a:t>Paub</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Lus</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Askiv</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Xaiv</a:t>
            </a:r>
            <a:r>
              <a:rPr lang="en-US" sz="2000" b="1" dirty="0">
                <a:solidFill>
                  <a:schemeClr val="dk1"/>
                </a:solidFill>
                <a:latin typeface="Calibri"/>
                <a:ea typeface="Calibri"/>
                <a:cs typeface="Calibri"/>
                <a:sym typeface="Calibri"/>
              </a:rPr>
              <a:t> </a:t>
            </a:r>
            <a:br>
              <a:rPr lang="en-US" sz="2000" b="1" dirty="0">
                <a:solidFill>
                  <a:schemeClr val="dk1"/>
                </a:solidFill>
                <a:latin typeface="Calibri"/>
                <a:ea typeface="Calibri"/>
                <a:cs typeface="Calibri"/>
                <a:sym typeface="Calibri"/>
              </a:rPr>
            </a:br>
            <a:r>
              <a:rPr lang="en-US" sz="2000" b="1" dirty="0">
                <a:solidFill>
                  <a:schemeClr val="dk1"/>
                </a:solidFill>
                <a:latin typeface="Calibri"/>
                <a:ea typeface="Calibri"/>
                <a:cs typeface="Calibri"/>
                <a:sym typeface="Calibri"/>
              </a:rPr>
              <a:t>Los </a:t>
            </a:r>
            <a:r>
              <a:rPr lang="en-US" sz="2000" b="1" dirty="0" err="1">
                <a:solidFill>
                  <a:schemeClr val="dk1"/>
                </a:solidFill>
                <a:latin typeface="Calibri"/>
                <a:ea typeface="Calibri"/>
                <a:cs typeface="Calibri"/>
                <a:sym typeface="Calibri"/>
              </a:rPr>
              <a:t>Ntawv</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Haiv</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Neeg</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thiab</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Lub</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Xyoo</a:t>
            </a:r>
            <a:endParaRPr sz="2000" b="1"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37</a:t>
            </a:fld>
            <a:endParaRPr lang="en" dirty="0"/>
          </a:p>
        </p:txBody>
      </p:sp>
      <p:sp>
        <p:nvSpPr>
          <p:cNvPr id="3" name="TextBox 2"/>
          <p:cNvSpPr txBox="1"/>
          <p:nvPr/>
        </p:nvSpPr>
        <p:spPr>
          <a:xfrm>
            <a:off x="1348833" y="312738"/>
            <a:ext cx="6655684" cy="1938992"/>
          </a:xfrm>
          <a:prstGeom prst="rect">
            <a:avLst/>
          </a:prstGeom>
          <a:noFill/>
        </p:spPr>
        <p:txBody>
          <a:bodyPr wrap="square" rtlCol="0">
            <a:spAutoFit/>
          </a:bodyPr>
          <a:lstStyle/>
          <a:p>
            <a:pPr lvl="0"/>
            <a:r>
              <a:rPr lang="en" sz="2400" dirty="0" err="1">
                <a:solidFill>
                  <a:srgbClr val="002060"/>
                </a:solidFill>
                <a:latin typeface="Calibri" panose="020F0502020204030204" pitchFamily="34" charset="0"/>
                <a:cs typeface="Calibri" panose="020F0502020204030204" pitchFamily="34" charset="0"/>
              </a:rPr>
              <a:t>Qhov</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kev</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saib</a:t>
            </a:r>
            <a:r>
              <a:rPr lang="en" sz="2400" dirty="0">
                <a:solidFill>
                  <a:srgbClr val="002060"/>
                </a:solidFill>
                <a:latin typeface="Calibri" panose="020F0502020204030204" pitchFamily="34" charset="0"/>
                <a:cs typeface="Calibri" panose="020F0502020204030204" pitchFamily="34" charset="0"/>
              </a:rPr>
              <a:t> (Video) no </a:t>
            </a:r>
            <a:r>
              <a:rPr lang="en" sz="2400" dirty="0" err="1">
                <a:solidFill>
                  <a:srgbClr val="002060"/>
                </a:solidFill>
                <a:latin typeface="Calibri" panose="020F0502020204030204" pitchFamily="34" charset="0"/>
                <a:cs typeface="Calibri" panose="020F0502020204030204" pitchFamily="34" charset="0"/>
              </a:rPr>
              <a:t>ua</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txog</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hauv</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tsev</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kawm</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ntawv</a:t>
            </a:r>
            <a:r>
              <a:rPr lang="en" sz="2400" dirty="0">
                <a:solidFill>
                  <a:srgbClr val="002060"/>
                </a:solidFill>
                <a:latin typeface="Calibri" panose="020F0502020204030204" pitchFamily="34" charset="0"/>
                <a:cs typeface="Calibri" panose="020F0502020204030204" pitchFamily="34" charset="0"/>
              </a:rPr>
              <a:t> Saint Paul Public School </a:t>
            </a:r>
            <a:r>
              <a:rPr lang="en" sz="2400" dirty="0" err="1">
                <a:solidFill>
                  <a:srgbClr val="002060"/>
                </a:solidFill>
                <a:latin typeface="Calibri" panose="020F0502020204030204" pitchFamily="34" charset="0"/>
                <a:cs typeface="Calibri" panose="020F0502020204030204" pitchFamily="34" charset="0"/>
              </a:rPr>
              <a:t>kev</a:t>
            </a:r>
            <a:r>
              <a:rPr lang="en" sz="2400" dirty="0">
                <a:solidFill>
                  <a:srgbClr val="002060"/>
                </a:solidFill>
                <a:latin typeface="Calibri" panose="020F0502020204030204" pitchFamily="34" charset="0"/>
                <a:cs typeface="Calibri" panose="020F0502020204030204" pitchFamily="34" charset="0"/>
              </a:rPr>
              <a:t> cog </a:t>
            </a:r>
            <a:r>
              <a:rPr lang="en" sz="2400" dirty="0" err="1">
                <a:solidFill>
                  <a:srgbClr val="002060"/>
                </a:solidFill>
                <a:latin typeface="Calibri" panose="020F0502020204030204" pitchFamily="34" charset="0"/>
                <a:cs typeface="Calibri" panose="020F0502020204030204" pitchFamily="34" charset="0"/>
              </a:rPr>
              <a:t>lus</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los</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tsim</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kho</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ceev</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Hmoob</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tej</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lus</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thiab</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kab</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lis</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kev</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cai</a:t>
            </a:r>
            <a:r>
              <a:rPr lang="en" sz="2400" dirty="0">
                <a:solidFill>
                  <a:srgbClr val="002060"/>
                </a:solidFill>
                <a:latin typeface="Calibri" panose="020F0502020204030204" pitchFamily="34" charset="0"/>
                <a:cs typeface="Calibri" panose="020F0502020204030204" pitchFamily="34" charset="0"/>
              </a:rPr>
              <a:t> </a:t>
            </a:r>
            <a:r>
              <a:rPr lang="en" sz="2400" dirty="0" err="1">
                <a:solidFill>
                  <a:srgbClr val="002060"/>
                </a:solidFill>
                <a:latin typeface="Calibri" panose="020F0502020204030204" pitchFamily="34" charset="0"/>
                <a:cs typeface="Calibri" panose="020F0502020204030204" pitchFamily="34" charset="0"/>
              </a:rPr>
              <a:t>tseg</a:t>
            </a:r>
            <a:r>
              <a:rPr lang="en" sz="2400" dirty="0">
                <a:solidFill>
                  <a:srgbClr val="002060"/>
                </a:solidFill>
                <a:latin typeface="Calibri" panose="020F0502020204030204" pitchFamily="34" charset="0"/>
                <a:cs typeface="Calibri" panose="020F0502020204030204" pitchFamily="34" charset="0"/>
              </a:rPr>
              <a:t>.</a:t>
            </a:r>
          </a:p>
          <a:p>
            <a:pPr lvl="0"/>
            <a:endParaRPr lang="en" sz="2400" b="1" i="1"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AutoShape 2" descr="Image result for st. paul public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t. paul public scho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hlinkClick r:id="rId3"/>
            <a:extLst>
              <a:ext uri="{FF2B5EF4-FFF2-40B4-BE49-F238E27FC236}">
                <a16:creationId xmlns:a16="http://schemas.microsoft.com/office/drawing/2014/main" id="{26A1512B-72D7-4FDA-9974-E58A48426E97}"/>
              </a:ext>
            </a:extLst>
          </p:cNvPr>
          <p:cNvPicPr>
            <a:picLocks noChangeAspect="1"/>
          </p:cNvPicPr>
          <p:nvPr/>
        </p:nvPicPr>
        <p:blipFill rotWithShape="1">
          <a:blip r:embed="rId4"/>
          <a:srcRect l="23333" t="29259" r="26297" b="29260"/>
          <a:stretch/>
        </p:blipFill>
        <p:spPr>
          <a:xfrm>
            <a:off x="4807131" y="2251730"/>
            <a:ext cx="334276" cy="275286"/>
          </a:xfrm>
          <a:prstGeom prst="rect">
            <a:avLst/>
          </a:prstGeom>
        </p:spPr>
      </p:pic>
      <p:pic>
        <p:nvPicPr>
          <p:cNvPr id="6" name="Picture 5">
            <a:extLst>
              <a:ext uri="{FF2B5EF4-FFF2-40B4-BE49-F238E27FC236}">
                <a16:creationId xmlns:a16="http://schemas.microsoft.com/office/drawing/2014/main" id="{8484F703-C8F5-4C45-B204-1CBC63EA459A}"/>
              </a:ext>
            </a:extLst>
          </p:cNvPr>
          <p:cNvPicPr>
            <a:picLocks noChangeAspect="1"/>
          </p:cNvPicPr>
          <p:nvPr/>
        </p:nvPicPr>
        <p:blipFill>
          <a:blip r:embed="rId5"/>
          <a:stretch>
            <a:fillRect/>
          </a:stretch>
        </p:blipFill>
        <p:spPr>
          <a:xfrm>
            <a:off x="3023799" y="1862634"/>
            <a:ext cx="1548201" cy="1288838"/>
          </a:xfrm>
          <a:prstGeom prst="rect">
            <a:avLst/>
          </a:prstGeom>
        </p:spPr>
      </p:pic>
    </p:spTree>
    <p:extLst>
      <p:ext uri="{BB962C8B-B14F-4D97-AF65-F5344CB8AC3E}">
        <p14:creationId xmlns:p14="http://schemas.microsoft.com/office/powerpoint/2010/main" val="3838822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0"/>
          <p:cNvSpPr txBox="1">
            <a:spLocks noGrp="1"/>
          </p:cNvSpPr>
          <p:nvPr>
            <p:ph type="sldNum" idx="12"/>
          </p:nvPr>
        </p:nvSpPr>
        <p:spPr>
          <a:xfrm>
            <a:off x="8248650" y="4343876"/>
            <a:ext cx="3810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bg1"/>
                </a:solidFill>
              </a:rPr>
              <a:t>38</a:t>
            </a:fld>
            <a:endParaRPr sz="1400">
              <a:solidFill>
                <a:schemeClr val="bg1"/>
              </a:solidFill>
            </a:endParaRPr>
          </a:p>
        </p:txBody>
      </p:sp>
      <p:grpSp>
        <p:nvGrpSpPr>
          <p:cNvPr id="464" name="Google Shape;464;p50"/>
          <p:cNvGrpSpPr/>
          <p:nvPr/>
        </p:nvGrpSpPr>
        <p:grpSpPr>
          <a:xfrm>
            <a:off x="2183777" y="742950"/>
            <a:ext cx="4776446" cy="3200400"/>
            <a:chOff x="1536779" y="312817"/>
            <a:chExt cx="6151782" cy="4228465"/>
          </a:xfrm>
        </p:grpSpPr>
        <p:pic>
          <p:nvPicPr>
            <p:cNvPr id="465" name="Google Shape;465;p50" descr="A close up of a logo&#10;&#10;Description generated with high confidence"/>
            <p:cNvPicPr preferRelativeResize="0"/>
            <p:nvPr/>
          </p:nvPicPr>
          <p:blipFill rotWithShape="1">
            <a:blip r:embed="rId3">
              <a:alphaModFix/>
            </a:blip>
            <a:srcRect/>
            <a:stretch/>
          </p:blipFill>
          <p:spPr>
            <a:xfrm>
              <a:off x="1536779" y="312817"/>
              <a:ext cx="6070441" cy="4043799"/>
            </a:xfrm>
            <a:prstGeom prst="rect">
              <a:avLst/>
            </a:prstGeom>
            <a:noFill/>
            <a:ln>
              <a:noFill/>
            </a:ln>
          </p:spPr>
        </p:pic>
        <p:sp>
          <p:nvSpPr>
            <p:cNvPr id="466" name="Google Shape;466;p50"/>
            <p:cNvSpPr/>
            <p:nvPr/>
          </p:nvSpPr>
          <p:spPr>
            <a:xfrm>
              <a:off x="6705600" y="4356616"/>
              <a:ext cx="982961"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1"/>
                  </a:solidFill>
                  <a:latin typeface="Calibri"/>
                  <a:ea typeface="Calibri"/>
                  <a:cs typeface="Calibri"/>
                  <a:sym typeface="Calibri"/>
                </a:rPr>
                <a:t>publicdomainpictures.net</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1"/>
          <p:cNvSpPr txBox="1">
            <a:spLocks noGrp="1"/>
          </p:cNvSpPr>
          <p:nvPr>
            <p:ph type="sldNum" idx="12"/>
          </p:nvPr>
        </p:nvSpPr>
        <p:spPr>
          <a:xfrm>
            <a:off x="8225790" y="4324572"/>
            <a:ext cx="3810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bg1"/>
                </a:solidFill>
              </a:rPr>
              <a:t>39</a:t>
            </a:fld>
            <a:endParaRPr sz="1400">
              <a:solidFill>
                <a:schemeClr val="bg1"/>
              </a:solidFill>
            </a:endParaRPr>
          </a:p>
        </p:txBody>
      </p:sp>
      <p:sp>
        <p:nvSpPr>
          <p:cNvPr id="474" name="Google Shape;474;p51"/>
          <p:cNvSpPr txBox="1"/>
          <p:nvPr/>
        </p:nvSpPr>
        <p:spPr>
          <a:xfrm>
            <a:off x="1356900" y="3345625"/>
            <a:ext cx="6430200" cy="18664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rgbClr val="002060"/>
                </a:solidFill>
                <a:latin typeface="Calibri" panose="020F0502020204030204" pitchFamily="34" charset="0"/>
                <a:cs typeface="Calibri" panose="020F0502020204030204" pitchFamily="34" charset="0"/>
                <a:sym typeface="Arial"/>
              </a:rPr>
              <a:t>“</a:t>
            </a:r>
            <a:r>
              <a:rPr lang="en-US" sz="2400" dirty="0" err="1">
                <a:solidFill>
                  <a:srgbClr val="002060"/>
                </a:solidFill>
                <a:latin typeface="Calibri" panose="020F0502020204030204" pitchFamily="34" charset="0"/>
                <a:cs typeface="Calibri" panose="020F0502020204030204" pitchFamily="34" charset="0"/>
                <a:sym typeface="Arial"/>
              </a:rPr>
              <a:t>Paub</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ib</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hom</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lus</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qhib</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lub</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qhov</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rooj</a:t>
            </a:r>
            <a:r>
              <a:rPr lang="en-US" sz="2400" dirty="0">
                <a:solidFill>
                  <a:srgbClr val="002060"/>
                </a:solidFill>
                <a:latin typeface="Calibri" panose="020F0502020204030204" pitchFamily="34" charset="0"/>
                <a:cs typeface="Calibri" panose="020F0502020204030204" pitchFamily="34" charset="0"/>
                <a:sym typeface="Arial"/>
              </a:rPr>
              <a:t>. </a:t>
            </a:r>
            <a:br>
              <a:rPr lang="en-US" sz="2400" dirty="0">
                <a:solidFill>
                  <a:srgbClr val="002060"/>
                </a:solidFill>
                <a:latin typeface="Calibri" panose="020F0502020204030204" pitchFamily="34" charset="0"/>
                <a:cs typeface="Calibri" panose="020F0502020204030204" pitchFamily="34" charset="0"/>
                <a:sym typeface="Arial"/>
              </a:rPr>
            </a:b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Paub</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ob</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hom</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lus</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qhib</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ntau</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txoj</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kev</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thoob</a:t>
            </a:r>
            <a:r>
              <a:rPr lang="en-US" sz="2400"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sym typeface="Arial"/>
              </a:rPr>
              <a:t>ntuj</a:t>
            </a:r>
            <a:r>
              <a:rPr lang="en-US" sz="2400" dirty="0">
                <a:solidFill>
                  <a:srgbClr val="002060"/>
                </a:solidFill>
                <a:latin typeface="Calibri" panose="020F0502020204030204" pitchFamily="34" charset="0"/>
                <a:cs typeface="Calibri" panose="020F0502020204030204" pitchFamily="34" charset="0"/>
                <a:sym typeface="Arial"/>
              </a:rPr>
              <a:t>.” </a:t>
            </a:r>
            <a:br>
              <a:rPr lang="en-US" sz="4400" dirty="0">
                <a:solidFill>
                  <a:srgbClr val="002060"/>
                </a:solidFill>
                <a:latin typeface="Arial"/>
                <a:ea typeface="Arial"/>
                <a:cs typeface="Arial"/>
                <a:sym typeface="Arial"/>
              </a:rPr>
            </a:br>
            <a:r>
              <a:rPr lang="en-US" sz="4400" dirty="0">
                <a:solidFill>
                  <a:srgbClr val="002060"/>
                </a:solidFill>
                <a:latin typeface="Arial"/>
                <a:ea typeface="Arial"/>
                <a:cs typeface="Arial"/>
                <a:sym typeface="Arial"/>
              </a:rPr>
              <a:t>                              </a:t>
            </a:r>
            <a:r>
              <a:rPr lang="en-US" sz="1800" i="1" dirty="0">
                <a:solidFill>
                  <a:srgbClr val="002060"/>
                </a:solidFill>
                <a:latin typeface="Calibri" panose="020F0502020204030204" pitchFamily="34" charset="0"/>
                <a:cs typeface="Calibri" panose="020F0502020204030204" pitchFamily="34" charset="0"/>
                <a:sym typeface="Arial"/>
              </a:rPr>
              <a:t>– Frank Smith</a:t>
            </a:r>
            <a:endParaRPr sz="1800" i="1" dirty="0">
              <a:solidFill>
                <a:srgbClr val="002060"/>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6301C603-FCA9-4F66-9A62-4BEC80562366}"/>
              </a:ext>
            </a:extLst>
          </p:cNvPr>
          <p:cNvGrpSpPr/>
          <p:nvPr/>
        </p:nvGrpSpPr>
        <p:grpSpPr>
          <a:xfrm>
            <a:off x="2438400" y="586470"/>
            <a:ext cx="3950507" cy="2841181"/>
            <a:chOff x="2438400" y="586470"/>
            <a:chExt cx="3950507" cy="2841181"/>
          </a:xfrm>
        </p:grpSpPr>
        <p:pic>
          <p:nvPicPr>
            <p:cNvPr id="7" name="Picture 6">
              <a:extLst>
                <a:ext uri="{FF2B5EF4-FFF2-40B4-BE49-F238E27FC236}">
                  <a16:creationId xmlns:a16="http://schemas.microsoft.com/office/drawing/2014/main" id="{EAB079A8-B02F-4F83-9591-9540505A8772}"/>
                </a:ext>
              </a:extLst>
            </p:cNvPr>
            <p:cNvPicPr>
              <a:picLocks noChangeAspect="1"/>
            </p:cNvPicPr>
            <p:nvPr/>
          </p:nvPicPr>
          <p:blipFill>
            <a:blip r:embed="rId3"/>
            <a:stretch>
              <a:fillRect/>
            </a:stretch>
          </p:blipFill>
          <p:spPr>
            <a:xfrm>
              <a:off x="2438400" y="586470"/>
              <a:ext cx="3950507" cy="2656515"/>
            </a:xfrm>
            <a:prstGeom prst="rect">
              <a:avLst/>
            </a:prstGeom>
          </p:spPr>
        </p:pic>
        <p:sp>
          <p:nvSpPr>
            <p:cNvPr id="8" name="TextBox 7">
              <a:extLst>
                <a:ext uri="{FF2B5EF4-FFF2-40B4-BE49-F238E27FC236}">
                  <a16:creationId xmlns:a16="http://schemas.microsoft.com/office/drawing/2014/main" id="{F4F744C7-C2FA-429E-BDE2-DD7C91D141EA}"/>
                </a:ext>
              </a:extLst>
            </p:cNvPr>
            <p:cNvSpPr txBox="1"/>
            <p:nvPr/>
          </p:nvSpPr>
          <p:spPr>
            <a:xfrm>
              <a:off x="6028362" y="3242985"/>
              <a:ext cx="352982"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Pickit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p:nvPr/>
        </p:nvSpPr>
        <p:spPr>
          <a:xfrm>
            <a:off x="1112648" y="1375505"/>
            <a:ext cx="7255847" cy="270843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2060"/>
              </a:buClr>
              <a:buSzPts val="2800"/>
              <a:buFont typeface="+mj-lt"/>
              <a:buAutoNum type="arabicPeriod"/>
            </a:pP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Qhov</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dirty="0" err="1">
                <a:solidFill>
                  <a:srgbClr val="002060"/>
                </a:solidFill>
                <a:latin typeface="Calibri" panose="020F0502020204030204" pitchFamily="34" charset="0"/>
                <a:cs typeface="Calibri" panose="020F0502020204030204" pitchFamily="34" charset="0"/>
              </a:rPr>
              <a:t>Chiv</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Ntawm</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Kev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Kawm</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Ob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Hom</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Lus</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endParaRPr sz="2400" dirty="0">
              <a:solidFill>
                <a:srgbClr val="002060"/>
              </a:solidFill>
              <a:latin typeface="Calibri" panose="020F0502020204030204" pitchFamily="34" charset="0"/>
              <a:cs typeface="Calibri" panose="020F0502020204030204" pitchFamily="34" charset="0"/>
            </a:endParaRPr>
          </a:p>
          <a:p>
            <a:pPr marL="457200" marR="0" lvl="0" indent="-457200" algn="l" rtl="0">
              <a:lnSpc>
                <a:spcPct val="100000"/>
              </a:lnSpc>
              <a:spcBef>
                <a:spcPts val="900"/>
              </a:spcBef>
              <a:spcAft>
                <a:spcPts val="0"/>
              </a:spcAft>
              <a:buClr>
                <a:srgbClr val="002060"/>
              </a:buClr>
              <a:buSzPts val="2800"/>
              <a:buFont typeface="+mj-lt"/>
              <a:buAutoNum type="arabicPeriod"/>
            </a:pPr>
            <a:r>
              <a:rPr lang="en-US" sz="2400" b="0" i="0" u="none" strike="noStrike" cap="none" dirty="0">
                <a:solidFill>
                  <a:srgbClr val="C00000"/>
                </a:solidFill>
                <a:latin typeface="Calibri" panose="020F0502020204030204" pitchFamily="34" charset="0"/>
                <a:cs typeface="Calibri" panose="020F0502020204030204" pitchFamily="34" charset="0"/>
                <a:sym typeface="Arial"/>
              </a:rPr>
              <a:t>Kev </a:t>
            </a:r>
            <a:r>
              <a:rPr lang="en-US" sz="2400" b="0" i="0" u="none" strike="noStrike" cap="none" dirty="0" err="1">
                <a:solidFill>
                  <a:srgbClr val="C00000"/>
                </a:solidFill>
                <a:latin typeface="Calibri" panose="020F0502020204030204" pitchFamily="34" charset="0"/>
                <a:cs typeface="Calibri" panose="020F0502020204030204" pitchFamily="34" charset="0"/>
                <a:sym typeface="Arial"/>
              </a:rPr>
              <a:t>Paub</a:t>
            </a:r>
            <a:r>
              <a:rPr lang="en-US" sz="2400" b="0" i="0" u="none" strike="noStrike" cap="none" dirty="0">
                <a:solidFill>
                  <a:srgbClr val="C0000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C00000"/>
                </a:solidFill>
                <a:latin typeface="Calibri" panose="020F0502020204030204" pitchFamily="34" charset="0"/>
                <a:cs typeface="Calibri" panose="020F0502020204030204" pitchFamily="34" charset="0"/>
                <a:sym typeface="Arial"/>
              </a:rPr>
              <a:t>Hais</a:t>
            </a:r>
            <a:r>
              <a:rPr lang="en-US" sz="2400" b="0" i="0" u="none" strike="noStrike" cap="none" dirty="0">
                <a:solidFill>
                  <a:srgbClr val="C0000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C00000"/>
                </a:solidFill>
                <a:latin typeface="Calibri" panose="020F0502020204030204" pitchFamily="34" charset="0"/>
                <a:cs typeface="Calibri" panose="020F0502020204030204" pitchFamily="34" charset="0"/>
                <a:sym typeface="Arial"/>
              </a:rPr>
              <a:t>Nyeem</a:t>
            </a:r>
            <a:r>
              <a:rPr lang="en-US" sz="2400" b="0" i="0" u="none" strike="noStrike" cap="none" dirty="0">
                <a:solidFill>
                  <a:srgbClr val="C0000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C00000"/>
                </a:solidFill>
                <a:latin typeface="Calibri" panose="020F0502020204030204" pitchFamily="34" charset="0"/>
                <a:cs typeface="Calibri" panose="020F0502020204030204" pitchFamily="34" charset="0"/>
                <a:sym typeface="Arial"/>
              </a:rPr>
              <a:t>thiab</a:t>
            </a:r>
            <a:r>
              <a:rPr lang="en-US" sz="2400" b="0" i="0" u="none" strike="noStrike" cap="none" dirty="0">
                <a:solidFill>
                  <a:srgbClr val="C00000"/>
                </a:solidFill>
                <a:latin typeface="Calibri" panose="020F0502020204030204" pitchFamily="34" charset="0"/>
                <a:cs typeface="Calibri" panose="020F0502020204030204" pitchFamily="34" charset="0"/>
                <a:sym typeface="Arial"/>
              </a:rPr>
              <a:t> Sau Ob </a:t>
            </a:r>
            <a:r>
              <a:rPr lang="en-US" sz="2400" b="0" i="0" u="none" strike="noStrike" cap="none" dirty="0" err="1">
                <a:solidFill>
                  <a:srgbClr val="C00000"/>
                </a:solidFill>
                <a:latin typeface="Calibri" panose="020F0502020204030204" pitchFamily="34" charset="0"/>
                <a:cs typeface="Calibri" panose="020F0502020204030204" pitchFamily="34" charset="0"/>
                <a:sym typeface="Arial"/>
              </a:rPr>
              <a:t>Hom</a:t>
            </a:r>
            <a:r>
              <a:rPr lang="en-US" sz="2400" b="0" i="0" u="none" strike="noStrike" cap="none" dirty="0">
                <a:solidFill>
                  <a:srgbClr val="C0000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C00000"/>
                </a:solidFill>
                <a:latin typeface="Calibri" panose="020F0502020204030204" pitchFamily="34" charset="0"/>
                <a:cs typeface="Calibri" panose="020F0502020204030204" pitchFamily="34" charset="0"/>
                <a:sym typeface="Arial"/>
              </a:rPr>
              <a:t>Lus</a:t>
            </a:r>
            <a:r>
              <a:rPr lang="en-US" sz="2400" b="0" i="0" u="none" strike="noStrike" cap="none" dirty="0">
                <a:solidFill>
                  <a:srgbClr val="C00000"/>
                </a:solidFill>
                <a:latin typeface="Calibri" panose="020F0502020204030204" pitchFamily="34" charset="0"/>
                <a:cs typeface="Calibri" panose="020F0502020204030204" pitchFamily="34" charset="0"/>
                <a:sym typeface="Arial"/>
              </a:rPr>
              <a:t> </a:t>
            </a:r>
            <a:endParaRPr sz="2400" dirty="0">
              <a:solidFill>
                <a:srgbClr val="C00000"/>
              </a:solidFill>
              <a:latin typeface="Calibri" panose="020F0502020204030204" pitchFamily="34" charset="0"/>
              <a:cs typeface="Calibri" panose="020F0502020204030204" pitchFamily="34" charset="0"/>
            </a:endParaRPr>
          </a:p>
          <a:p>
            <a:pPr marL="457200" marR="0" lvl="0" indent="-457200" algn="l" rtl="0">
              <a:lnSpc>
                <a:spcPct val="100000"/>
              </a:lnSpc>
              <a:spcBef>
                <a:spcPts val="900"/>
              </a:spcBef>
              <a:spcAft>
                <a:spcPts val="0"/>
              </a:spcAft>
              <a:buClr>
                <a:srgbClr val="002060"/>
              </a:buClr>
              <a:buSzPts val="2800"/>
              <a:buFont typeface="+mj-lt"/>
              <a:buAutoNum type="arabicPeriod"/>
            </a:pP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Kev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Nyuab</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Los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Ntawm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Kev </a:t>
            </a:r>
            <a:r>
              <a:rPr lang="en-US" sz="2400" dirty="0" err="1">
                <a:solidFill>
                  <a:srgbClr val="002060"/>
                </a:solidFill>
                <a:latin typeface="Calibri" panose="020F0502020204030204" pitchFamily="34" charset="0"/>
                <a:ea typeface="Calibri"/>
                <a:cs typeface="Calibri" panose="020F0502020204030204" pitchFamily="34" charset="0"/>
                <a:sym typeface="Calibri"/>
              </a:rPr>
              <a:t>K</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awm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dirty="0">
                <a:solidFill>
                  <a:srgbClr val="002060"/>
                </a:solidFill>
                <a:latin typeface="Calibri" panose="020F0502020204030204" pitchFamily="34" charset="0"/>
                <a:ea typeface="Calibri"/>
                <a:cs typeface="Calibri" panose="020F0502020204030204" pitchFamily="34" charset="0"/>
                <a:sym typeface="Calibri"/>
              </a:rPr>
              <a:t>O</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b </a:t>
            </a:r>
            <a:r>
              <a:rPr lang="en-US" sz="2400" dirty="0" err="1">
                <a:solidFill>
                  <a:srgbClr val="002060"/>
                </a:solidFill>
                <a:latin typeface="Calibri" panose="020F0502020204030204" pitchFamily="34" charset="0"/>
                <a:ea typeface="Calibri"/>
                <a:cs typeface="Calibri" panose="020F0502020204030204" pitchFamily="34" charset="0"/>
                <a:sym typeface="Calibri"/>
              </a:rPr>
              <a:t>H</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om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dirty="0" err="1">
                <a:solidFill>
                  <a:srgbClr val="002060"/>
                </a:solidFill>
                <a:latin typeface="Calibri" panose="020F0502020204030204" pitchFamily="34" charset="0"/>
                <a:ea typeface="Calibri"/>
                <a:cs typeface="Calibri" panose="020F0502020204030204" pitchFamily="34" charset="0"/>
                <a:sym typeface="Calibri"/>
              </a:rPr>
              <a:t>L</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us</a:t>
            </a:r>
            <a:endParaRPr sz="2400" b="0" i="0" u="none" strike="noStrike" cap="none" dirty="0">
              <a:solidFill>
                <a:srgbClr val="00206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900"/>
              </a:spcBef>
              <a:spcAft>
                <a:spcPts val="0"/>
              </a:spcAft>
              <a:buClr>
                <a:srgbClr val="002060"/>
              </a:buClr>
              <a:buSzPts val="2800"/>
              <a:buFont typeface="+mj-lt"/>
              <a:buAutoNum type="arabicPeriod"/>
            </a:pPr>
            <a:r>
              <a:rPr lang="en-US" sz="2400" b="0" i="0" u="none" strike="noStrike" cap="none" dirty="0">
                <a:solidFill>
                  <a:srgbClr val="002060"/>
                </a:solidFill>
                <a:latin typeface="Calibri" panose="020F0502020204030204" pitchFamily="34" charset="0"/>
                <a:cs typeface="Calibri" panose="020F0502020204030204" pitchFamily="34" charset="0"/>
                <a:sym typeface="Arial"/>
              </a:rPr>
              <a:t>Kev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Npaj</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Kaw</a:t>
            </a:r>
            <a:r>
              <a:rPr lang="en-US" sz="2400" dirty="0" err="1">
                <a:solidFill>
                  <a:srgbClr val="002060"/>
                </a:solidFill>
                <a:latin typeface="Calibri" panose="020F0502020204030204" pitchFamily="34" charset="0"/>
                <a:cs typeface="Calibri" panose="020F0502020204030204" pitchFamily="34" charset="0"/>
              </a:rPr>
              <a:t>m</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Ntawv</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Qib</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Siab</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thiab</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Ua</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Hauj</a:t>
            </a:r>
            <a:r>
              <a:rPr lang="en-US" sz="2400" b="0" i="0" u="none" strike="noStrike" cap="none" dirty="0">
                <a:solidFill>
                  <a:srgbClr val="00206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2060"/>
                </a:solidFill>
                <a:latin typeface="Calibri" panose="020F0502020204030204" pitchFamily="34" charset="0"/>
                <a:cs typeface="Calibri" panose="020F0502020204030204" pitchFamily="34" charset="0"/>
                <a:sym typeface="Arial"/>
              </a:rPr>
              <a:t>Lwm</a:t>
            </a:r>
            <a:endParaRPr sz="2400" b="0" i="0" u="none" strike="noStrike" cap="none" dirty="0">
              <a:solidFill>
                <a:srgbClr val="002060"/>
              </a:solidFill>
              <a:latin typeface="Calibri" panose="020F0502020204030204" pitchFamily="34" charset="0"/>
              <a:ea typeface="Calibri"/>
              <a:cs typeface="Calibri" panose="020F0502020204030204" pitchFamily="34" charset="0"/>
              <a:sym typeface="Calibri"/>
            </a:endParaRPr>
          </a:p>
        </p:txBody>
      </p:sp>
      <p:sp>
        <p:nvSpPr>
          <p:cNvPr id="373" name="Google Shape;373;p47"/>
          <p:cNvSpPr txBox="1"/>
          <p:nvPr/>
        </p:nvSpPr>
        <p:spPr>
          <a:xfrm>
            <a:off x="91875" y="215895"/>
            <a:ext cx="6759032"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Lub</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Rooj</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Kawm</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Cov</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Ntsiab</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Lus</a:t>
            </a:r>
            <a:endParaRPr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endParaRPr>
          </a:p>
        </p:txBody>
      </p:sp>
      <p:sp>
        <p:nvSpPr>
          <p:cNvPr id="374" name="Google Shape;374;p47"/>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1079157" y="1815362"/>
            <a:ext cx="3492843" cy="2556273"/>
          </a:xfrm>
        </p:spPr>
        <p:txBody>
          <a:bodyPr>
            <a:normAutofit/>
          </a:bodyPr>
          <a:lstStyle/>
          <a:p>
            <a:pPr marL="0" indent="0">
              <a:buNone/>
            </a:pPr>
            <a:r>
              <a:rPr lang="en-US" dirty="0" err="1">
                <a:solidFill>
                  <a:srgbClr val="002060"/>
                </a:solidFill>
              </a:rPr>
              <a:t>Thov</a:t>
            </a:r>
            <a:r>
              <a:rPr lang="en-US" dirty="0">
                <a:solidFill>
                  <a:srgbClr val="002060"/>
                </a:solidFill>
              </a:rPr>
              <a:t> </a:t>
            </a:r>
            <a:r>
              <a:rPr lang="en-US" dirty="0" err="1">
                <a:solidFill>
                  <a:srgbClr val="002060"/>
                </a:solidFill>
              </a:rPr>
              <a:t>pab</a:t>
            </a:r>
            <a:r>
              <a:rPr lang="en-US" dirty="0">
                <a:solidFill>
                  <a:srgbClr val="002060"/>
                </a:solidFill>
              </a:rPr>
              <a:t> </a:t>
            </a:r>
            <a:r>
              <a:rPr lang="en-US" dirty="0" err="1">
                <a:solidFill>
                  <a:srgbClr val="002060"/>
                </a:solidFill>
              </a:rPr>
              <a:t>sau</a:t>
            </a:r>
            <a:r>
              <a:rPr lang="en-US" dirty="0">
                <a:solidFill>
                  <a:srgbClr val="002060"/>
                </a:solidFill>
              </a:rPr>
              <a:t> </a:t>
            </a:r>
            <a:r>
              <a:rPr lang="en-US" dirty="0" err="1">
                <a:solidFill>
                  <a:srgbClr val="002060"/>
                </a:solidFill>
              </a:rPr>
              <a:t>kev</a:t>
            </a:r>
            <a:r>
              <a:rPr lang="en-US" dirty="0">
                <a:solidFill>
                  <a:srgbClr val="002060"/>
                </a:solidFill>
              </a:rPr>
              <a:t> </a:t>
            </a:r>
            <a:r>
              <a:rPr lang="en-US" dirty="0" err="1">
                <a:solidFill>
                  <a:srgbClr val="002060"/>
                </a:solidFill>
              </a:rPr>
              <a:t>ntsuam</a:t>
            </a:r>
            <a:r>
              <a:rPr lang="en-US" dirty="0">
                <a:solidFill>
                  <a:srgbClr val="002060"/>
                </a:solidFill>
              </a:rPr>
              <a:t> </a:t>
            </a:r>
            <a:r>
              <a:rPr lang="en-US" dirty="0" err="1">
                <a:solidFill>
                  <a:srgbClr val="002060"/>
                </a:solidFill>
              </a:rPr>
              <a:t>xyuas</a:t>
            </a:r>
            <a:r>
              <a:rPr lang="en-US" dirty="0">
                <a:solidFill>
                  <a:srgbClr val="002060"/>
                </a:solidFill>
              </a:rPr>
              <a:t> </a:t>
            </a:r>
            <a:r>
              <a:rPr lang="en-US" dirty="0" err="1">
                <a:solidFill>
                  <a:srgbClr val="002060"/>
                </a:solidFill>
              </a:rPr>
              <a:t>ntsig</a:t>
            </a:r>
            <a:r>
              <a:rPr lang="en-US" dirty="0">
                <a:solidFill>
                  <a:srgbClr val="002060"/>
                </a:solidFill>
              </a:rPr>
              <a:t> </a:t>
            </a:r>
            <a:r>
              <a:rPr lang="en-US" dirty="0" err="1">
                <a:solidFill>
                  <a:srgbClr val="002060"/>
                </a:solidFill>
              </a:rPr>
              <a:t>txog</a:t>
            </a:r>
            <a:r>
              <a:rPr lang="en-US" dirty="0">
                <a:solidFill>
                  <a:srgbClr val="002060"/>
                </a:solidFill>
              </a:rPr>
              <a:t> </a:t>
            </a:r>
            <a:r>
              <a:rPr lang="en-US" dirty="0" err="1">
                <a:solidFill>
                  <a:srgbClr val="002060"/>
                </a:solidFill>
              </a:rPr>
              <a:t>lub</a:t>
            </a:r>
            <a:r>
              <a:rPr lang="en-US" dirty="0">
                <a:solidFill>
                  <a:srgbClr val="002060"/>
                </a:solidFill>
              </a:rPr>
              <a:t> </a:t>
            </a:r>
            <a:r>
              <a:rPr lang="en-US" dirty="0" err="1">
                <a:solidFill>
                  <a:srgbClr val="002060"/>
                </a:solidFill>
              </a:rPr>
              <a:t>rooj</a:t>
            </a:r>
            <a:r>
              <a:rPr lang="en-US" dirty="0">
                <a:solidFill>
                  <a:srgbClr val="002060"/>
                </a:solidFill>
              </a:rPr>
              <a:t> </a:t>
            </a:r>
            <a:r>
              <a:rPr lang="en-US" dirty="0" err="1">
                <a:solidFill>
                  <a:srgbClr val="002060"/>
                </a:solidFill>
              </a:rPr>
              <a:t>hmo</a:t>
            </a:r>
            <a:r>
              <a:rPr lang="en-US" dirty="0">
                <a:solidFill>
                  <a:srgbClr val="002060"/>
                </a:solidFill>
              </a:rPr>
              <a:t> no.  </a:t>
            </a:r>
            <a:r>
              <a:rPr lang="en-US" dirty="0" err="1">
                <a:solidFill>
                  <a:srgbClr val="002060"/>
                </a:solidFill>
              </a:rPr>
              <a:t>Nej</a:t>
            </a:r>
            <a:r>
              <a:rPr lang="en-US" dirty="0">
                <a:solidFill>
                  <a:srgbClr val="002060"/>
                </a:solidFill>
              </a:rPr>
              <a:t> </a:t>
            </a:r>
            <a:r>
              <a:rPr lang="en-US" dirty="0" err="1">
                <a:solidFill>
                  <a:srgbClr val="002060"/>
                </a:solidFill>
              </a:rPr>
              <a:t>cov</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qhia</a:t>
            </a:r>
            <a:r>
              <a:rPr lang="en-US" dirty="0">
                <a:solidFill>
                  <a:srgbClr val="002060"/>
                </a:solidFill>
              </a:rPr>
              <a:t> </a:t>
            </a:r>
            <a:r>
              <a:rPr lang="en-US" dirty="0" err="1">
                <a:solidFill>
                  <a:srgbClr val="002060"/>
                </a:solidFill>
              </a:rPr>
              <a:t>kho</a:t>
            </a:r>
            <a:r>
              <a:rPr lang="en-US" dirty="0">
                <a:solidFill>
                  <a:srgbClr val="002060"/>
                </a:solidFill>
              </a:rPr>
              <a:t> </a:t>
            </a:r>
            <a:r>
              <a:rPr lang="en-US" dirty="0" err="1">
                <a:solidFill>
                  <a:srgbClr val="002060"/>
                </a:solidFill>
              </a:rPr>
              <a:t>muaj</a:t>
            </a:r>
            <a:r>
              <a:rPr lang="en-US" dirty="0">
                <a:solidFill>
                  <a:srgbClr val="002060"/>
                </a:solidFill>
              </a:rPr>
              <a:t> </a:t>
            </a:r>
            <a:r>
              <a:rPr lang="en-US" dirty="0" err="1">
                <a:solidFill>
                  <a:srgbClr val="002060"/>
                </a:solidFill>
              </a:rPr>
              <a:t>nuj</a:t>
            </a:r>
            <a:r>
              <a:rPr lang="en-US" dirty="0">
                <a:solidFill>
                  <a:srgbClr val="002060"/>
                </a:solidFill>
              </a:rPr>
              <a:t> </a:t>
            </a:r>
            <a:r>
              <a:rPr lang="en-US" dirty="0" err="1">
                <a:solidFill>
                  <a:srgbClr val="002060"/>
                </a:solidFill>
              </a:rPr>
              <a:t>nqis</a:t>
            </a:r>
            <a:r>
              <a:rPr lang="en-US" dirty="0">
                <a:solidFill>
                  <a:srgbClr val="002060"/>
                </a:solidFill>
              </a:rPr>
              <a:t> </a:t>
            </a:r>
            <a:r>
              <a:rPr lang="en-US" dirty="0" err="1">
                <a:solidFill>
                  <a:srgbClr val="002060"/>
                </a:solidFill>
              </a:rPr>
              <a:t>heev</a:t>
            </a:r>
            <a:r>
              <a:rPr lang="en-US" dirty="0">
                <a:solidFill>
                  <a:srgbClr val="002060"/>
                </a:solidFill>
              </a:rPr>
              <a:t> </a:t>
            </a:r>
            <a:r>
              <a:rPr lang="en-US" dirty="0" err="1">
                <a:solidFill>
                  <a:srgbClr val="002060"/>
                </a:solidFill>
              </a:rPr>
              <a:t>rau</a:t>
            </a:r>
            <a:r>
              <a:rPr lang="en-US" dirty="0">
                <a:solidFill>
                  <a:srgbClr val="002060"/>
                </a:solidFill>
              </a:rPr>
              <a:t> </a:t>
            </a:r>
            <a:r>
              <a:rPr lang="en-US" dirty="0" err="1">
                <a:solidFill>
                  <a:srgbClr val="002060"/>
                </a:solidFill>
              </a:rPr>
              <a:t>peb</a:t>
            </a:r>
            <a:r>
              <a:rPr lang="en-US" dirty="0">
                <a:solidFill>
                  <a:srgbClr val="002060"/>
                </a:solidFill>
              </a:rPr>
              <a: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4294967295"/>
          </p:nvPr>
        </p:nvSpPr>
        <p:spPr>
          <a:xfrm>
            <a:off x="8001000" y="4300538"/>
            <a:ext cx="609600" cy="390906"/>
          </a:xfrm>
          <a:prstGeom prst="rect">
            <a:avLst/>
          </a:prstGeo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40</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4" name="Rectangle 3">
            <a:extLst>
              <a:ext uri="{FF2B5EF4-FFF2-40B4-BE49-F238E27FC236}">
                <a16:creationId xmlns:a16="http://schemas.microsoft.com/office/drawing/2014/main" id="{EA0952B3-A387-4DAF-A81C-BAA6C66D65AC}"/>
              </a:ext>
            </a:extLst>
          </p:cNvPr>
          <p:cNvSpPr/>
          <p:nvPr/>
        </p:nvSpPr>
        <p:spPr>
          <a:xfrm>
            <a:off x="1333043" y="468835"/>
            <a:ext cx="6088525" cy="954107"/>
          </a:xfrm>
          <a:prstGeom prst="rect">
            <a:avLst/>
          </a:prstGeom>
        </p:spPr>
        <p:txBody>
          <a:bodyPr wrap="none">
            <a:spAutoFit/>
          </a:bodyPr>
          <a:lstStyle/>
          <a:p>
            <a:pPr lvl="0" algn="ctr">
              <a:buSzPts val="1680"/>
            </a:pP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ua</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tsaug</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tuaj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hmo</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a:t>
            </a:r>
          </a:p>
          <a:p>
            <a:pPr lvl="0" algn="ctr">
              <a:buSzPts val="1680"/>
            </a:pP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Ua</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tsaug</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grpSp>
        <p:nvGrpSpPr>
          <p:cNvPr id="5" name="Group 4">
            <a:extLst>
              <a:ext uri="{FF2B5EF4-FFF2-40B4-BE49-F238E27FC236}">
                <a16:creationId xmlns:a16="http://schemas.microsoft.com/office/drawing/2014/main" id="{140AE9B7-8CCF-824E-A351-96D50F546C69}"/>
              </a:ext>
            </a:extLst>
          </p:cNvPr>
          <p:cNvGrpSpPr/>
          <p:nvPr/>
        </p:nvGrpSpPr>
        <p:grpSpPr>
          <a:xfrm>
            <a:off x="5419493" y="2274015"/>
            <a:ext cx="2645349" cy="1446544"/>
            <a:chOff x="5419493" y="2274015"/>
            <a:chExt cx="2645349" cy="1446544"/>
          </a:xfrm>
        </p:grpSpPr>
        <p:grpSp>
          <p:nvGrpSpPr>
            <p:cNvPr id="14" name="Group 13">
              <a:extLst>
                <a:ext uri="{FF2B5EF4-FFF2-40B4-BE49-F238E27FC236}">
                  <a16:creationId xmlns:a16="http://schemas.microsoft.com/office/drawing/2014/main" id="{79B7F25D-C957-E142-99D0-C0DD32F8F5FF}"/>
                </a:ext>
              </a:extLst>
            </p:cNvPr>
            <p:cNvGrpSpPr/>
            <p:nvPr/>
          </p:nvGrpSpPr>
          <p:grpSpPr>
            <a:xfrm>
              <a:off x="5517085" y="2274015"/>
              <a:ext cx="2160145" cy="1446544"/>
              <a:chOff x="5130227" y="2092181"/>
              <a:chExt cx="2160145" cy="1446544"/>
            </a:xfrm>
          </p:grpSpPr>
          <p:pic>
            <p:nvPicPr>
              <p:cNvPr id="17" name="Picture 16" descr="A picture containing room&#10;&#10;Description automatically generated">
                <a:extLst>
                  <a:ext uri="{FF2B5EF4-FFF2-40B4-BE49-F238E27FC236}">
                    <a16:creationId xmlns:a16="http://schemas.microsoft.com/office/drawing/2014/main" id="{B026DA6F-96CB-BC4E-B4DF-AC17E3B00F38}"/>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8" name="TextBox 17">
                <a:extLst>
                  <a:ext uri="{FF2B5EF4-FFF2-40B4-BE49-F238E27FC236}">
                    <a16:creationId xmlns:a16="http://schemas.microsoft.com/office/drawing/2014/main" id="{B580A619-49CC-944C-BFA0-FD8F8689AA6B}"/>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
          <p:nvSpPr>
            <p:cNvPr id="19" name="TextBox 18">
              <a:extLst>
                <a:ext uri="{FF2B5EF4-FFF2-40B4-BE49-F238E27FC236}">
                  <a16:creationId xmlns:a16="http://schemas.microsoft.com/office/drawing/2014/main" id="{0AE58C5F-E48A-3644-B8FD-F22057592402}"/>
                </a:ext>
              </a:extLst>
            </p:cNvPr>
            <p:cNvSpPr txBox="1"/>
            <p:nvPr/>
          </p:nvSpPr>
          <p:spPr>
            <a:xfrm>
              <a:off x="5419493" y="3073242"/>
              <a:ext cx="2645349" cy="446276"/>
            </a:xfrm>
            <a:prstGeom prst="rect">
              <a:avLst/>
            </a:prstGeom>
            <a:solidFill>
              <a:schemeClr val="bg1"/>
            </a:solidFill>
          </p:spPr>
          <p:txBody>
            <a:bodyPr wrap="square" rtlCol="0">
              <a:spAutoFit/>
            </a:bodyPr>
            <a:lstStyle/>
            <a:p>
              <a:r>
                <a:rPr lang="en-US" sz="2300" b="1" dirty="0">
                  <a:solidFill>
                    <a:schemeClr val="bg2"/>
                  </a:solidFill>
                </a:rPr>
                <a:t>LUS SOJ NSUAM</a:t>
              </a:r>
            </a:p>
          </p:txBody>
        </p:sp>
      </p:grpSp>
    </p:spTree>
    <p:extLst>
      <p:ext uri="{BB962C8B-B14F-4D97-AF65-F5344CB8AC3E}">
        <p14:creationId xmlns:p14="http://schemas.microsoft.com/office/powerpoint/2010/main" val="1249976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94"/>
          <p:cNvSpPr txBox="1">
            <a:spLocks noGrp="1"/>
          </p:cNvSpPr>
          <p:nvPr>
            <p:ph type="body" idx="1"/>
          </p:nvPr>
        </p:nvSpPr>
        <p:spPr>
          <a:xfrm>
            <a:off x="311700" y="1152474"/>
            <a:ext cx="8520600" cy="3660928"/>
          </a:xfrm>
          <a:prstGeom prst="rect">
            <a:avLst/>
          </a:prstGeom>
          <a:noFill/>
          <a:ln>
            <a:noFill/>
          </a:ln>
        </p:spPr>
        <p:txBody>
          <a:bodyPr spcFirstLastPara="1" wrap="square" lIns="91425" tIns="91425" rIns="91425" bIns="91425" anchor="t" anchorCtr="0">
            <a:noAutofit/>
          </a:bodyPr>
          <a:lstStyle/>
          <a:p>
            <a:pPr marL="346075" indent="-346075">
              <a:lnSpc>
                <a:spcPct val="120000"/>
              </a:lnSpc>
              <a:buNone/>
            </a:pPr>
            <a:r>
              <a:rPr lang="en-US" sz="1200" dirty="0">
                <a:solidFill>
                  <a:srgbClr val="002060"/>
                </a:solidFill>
              </a:rPr>
              <a:t>American Academy of Arts and Sciences. (2016). </a:t>
            </a:r>
            <a:r>
              <a:rPr lang="en-US" sz="1200" i="1" dirty="0">
                <a:solidFill>
                  <a:srgbClr val="002060"/>
                </a:solidFill>
              </a:rPr>
              <a:t>The state of languages in the U.S.: A statistical portrait. </a:t>
            </a:r>
            <a:r>
              <a:rPr lang="en-US" sz="1200" dirty="0">
                <a:solidFill>
                  <a:srgbClr val="002060"/>
                </a:solidFill>
              </a:rPr>
              <a:t>Cambridge, MA: Author. Retrieved from </a:t>
            </a:r>
            <a:r>
              <a:rPr lang="en-US" sz="1200" dirty="0">
                <a:solidFill>
                  <a:srgbClr val="002060"/>
                </a:solidFill>
                <a:hlinkClick r:id="rId3"/>
              </a:rPr>
              <a:t>https://www.amacad.org/content/publications/publication.aspx?d=22429</a:t>
            </a:r>
            <a:r>
              <a:rPr lang="en-US" sz="1200" dirty="0">
                <a:solidFill>
                  <a:srgbClr val="002060"/>
                </a:solidFill>
              </a:rPr>
              <a:t>. </a:t>
            </a:r>
          </a:p>
          <a:p>
            <a:pPr marL="346075" indent="-346075">
              <a:lnSpc>
                <a:spcPct val="120000"/>
              </a:lnSpc>
              <a:buNone/>
            </a:pPr>
            <a:r>
              <a:rPr lang="en-US" sz="1200" dirty="0"/>
              <a:t>Center for Applied Second Language Studies. (2013). </a:t>
            </a:r>
            <a:r>
              <a:rPr lang="en-US" sz="1200" i="1" dirty="0"/>
              <a:t>What levels of proficiency do immersion students achieve? </a:t>
            </a:r>
            <a:r>
              <a:rPr lang="en-US" sz="1200" dirty="0"/>
              <a:t>Retrieved from </a:t>
            </a:r>
            <a:r>
              <a:rPr lang="en-US" sz="1200" u="sng" dirty="0">
                <a:hlinkClick r:id="rId4"/>
              </a:rPr>
              <a:t>https://casls.uoregon.edu/wp-content/uploads/pdfs/tenquestions/TBQImmersionStudentProficiencyRevised.pdf</a:t>
            </a:r>
            <a:r>
              <a:rPr lang="en-US" sz="1200" dirty="0"/>
              <a:t>. </a:t>
            </a:r>
          </a:p>
          <a:p>
            <a:pPr marL="346075" indent="-346075">
              <a:lnSpc>
                <a:spcPct val="120000"/>
              </a:lnSpc>
              <a:buNone/>
            </a:pPr>
            <a:r>
              <a:rPr lang="en-US" sz="1200" dirty="0">
                <a:solidFill>
                  <a:srgbClr val="002060"/>
                </a:solidFill>
              </a:rPr>
              <a:t>Cummins, J. (1980). The entry and exit fallacy in bilingual education. </a:t>
            </a:r>
            <a:r>
              <a:rPr lang="en-US" sz="1200" i="1" dirty="0">
                <a:solidFill>
                  <a:srgbClr val="002060"/>
                </a:solidFill>
              </a:rPr>
              <a:t>NABE Journal, 4</a:t>
            </a:r>
            <a:r>
              <a:rPr lang="en-US" sz="1200" dirty="0">
                <a:solidFill>
                  <a:srgbClr val="002060"/>
                </a:solidFill>
              </a:rPr>
              <a:t>, 1–7.</a:t>
            </a:r>
          </a:p>
          <a:p>
            <a:pPr marL="346075" indent="-346075">
              <a:lnSpc>
                <a:spcPct val="120000"/>
              </a:lnSpc>
              <a:buNone/>
            </a:pPr>
            <a:r>
              <a:rPr lang="en-US" sz="1200" dirty="0"/>
              <a:t>Fortune, T. W. (July, 2018). </a:t>
            </a:r>
            <a:r>
              <a:rPr lang="en-US" sz="1200" i="1" dirty="0"/>
              <a:t>Dual language and immersion education: An introduction</a:t>
            </a:r>
            <a:r>
              <a:rPr lang="en-US" sz="1200" dirty="0"/>
              <a:t>. Presentation given during the 2018 Center for Advanced Research on Language Acquisition (CARLA) Summer Institute: Immersion 101: An Introduction to Immersion Education, University of Minnesota, Minneapolis, MN.</a:t>
            </a:r>
            <a:endParaRPr lang="en-US" sz="1200" dirty="0">
              <a:solidFill>
                <a:srgbClr val="002060"/>
              </a:solidFill>
            </a:endParaRPr>
          </a:p>
          <a:p>
            <a:pPr marL="346075" indent="-346075">
              <a:lnSpc>
                <a:spcPct val="120000"/>
              </a:lnSpc>
              <a:buNone/>
            </a:pPr>
            <a:r>
              <a:rPr lang="en-US" sz="1200" dirty="0"/>
              <a:t>Genesee, F. (2007). Top ten most consistent findings from research on foreign language immersion. </a:t>
            </a:r>
            <a:r>
              <a:rPr lang="en-US" sz="1200" i="1" dirty="0"/>
              <a:t>The ACIE Newsletter, 10</a:t>
            </a:r>
            <a:r>
              <a:rPr lang="en-US" sz="1200" dirty="0"/>
              <a:t>(3), 7 &amp; 10.</a:t>
            </a:r>
          </a:p>
          <a:p>
            <a:pPr marL="346075" indent="-346075">
              <a:lnSpc>
                <a:spcPct val="120000"/>
              </a:lnSpc>
              <a:buNone/>
            </a:pPr>
            <a:r>
              <a:rPr lang="en-US" sz="1200" dirty="0"/>
              <a:t>Gibbons, P. (2015). </a:t>
            </a:r>
            <a:r>
              <a:rPr lang="en-US" sz="1200" i="1" dirty="0"/>
              <a:t>Scaffolding language scaffolding learning: Teaching English language learners in the mainstream classroom</a:t>
            </a:r>
            <a:r>
              <a:rPr lang="en-US" sz="1200" dirty="0"/>
              <a:t> (2</a:t>
            </a:r>
            <a:r>
              <a:rPr lang="en-US" sz="1200" baseline="30000" dirty="0"/>
              <a:t>nd</a:t>
            </a:r>
            <a:r>
              <a:rPr lang="en-US" sz="1200" dirty="0"/>
              <a:t> ed.). Portsmouth, NH: Heinemann. </a:t>
            </a:r>
          </a:p>
          <a:p>
            <a:pPr marL="346075" indent="-346075">
              <a:lnSpc>
                <a:spcPct val="120000"/>
              </a:lnSpc>
              <a:buNone/>
            </a:pPr>
            <a:r>
              <a:rPr lang="en-US" sz="1200" dirty="0">
                <a:solidFill>
                  <a:srgbClr val="002060"/>
                </a:solidFill>
                <a:cs typeface="Calibri" panose="020F0502020204030204" pitchFamily="34" charset="0"/>
              </a:rPr>
              <a:t>Krashen, S.D., &amp; Terrell, T.D. (1983). </a:t>
            </a:r>
            <a:r>
              <a:rPr lang="en-US" sz="1200" i="1" dirty="0">
                <a:solidFill>
                  <a:srgbClr val="002060"/>
                </a:solidFill>
                <a:cs typeface="Calibri" panose="020F0502020204030204" pitchFamily="34" charset="0"/>
              </a:rPr>
              <a:t>The natural approach: Language acquisition in the classroom. </a:t>
            </a:r>
            <a:r>
              <a:rPr lang="en-US" sz="1200" dirty="0">
                <a:solidFill>
                  <a:srgbClr val="002060"/>
                </a:solidFill>
                <a:cs typeface="Calibri" panose="020F0502020204030204" pitchFamily="34" charset="0"/>
              </a:rPr>
              <a:t>NY: Prentice Hall Macmillan.</a:t>
            </a:r>
          </a:p>
          <a:p>
            <a:pPr marL="346075" indent="-346075">
              <a:lnSpc>
                <a:spcPct val="120000"/>
              </a:lnSpc>
              <a:buNone/>
            </a:pPr>
            <a:r>
              <a:rPr lang="en-US" sz="1200" dirty="0">
                <a:cs typeface="Calibri" panose="020F0502020204030204" pitchFamily="34" charset="0"/>
              </a:rPr>
              <a:t>Lindholm-Leary, K.J., &amp; Genesee, F. (2014). Student outcomes in one-way, two-way, and indigenous language immersion education. </a:t>
            </a:r>
            <a:r>
              <a:rPr lang="en-US" sz="1200" i="1" dirty="0">
                <a:cs typeface="Calibri" panose="020F0502020204030204" pitchFamily="34" charset="0"/>
              </a:rPr>
              <a:t>Journal of Immersion and Content-Based Language Education, 2</a:t>
            </a:r>
            <a:r>
              <a:rPr lang="en-US" sz="1200" dirty="0">
                <a:cs typeface="Calibri" panose="020F0502020204030204" pitchFamily="34" charset="0"/>
              </a:rPr>
              <a:t>(2), 165–180.</a:t>
            </a:r>
          </a:p>
          <a:p>
            <a:pPr marL="346075" indent="-346075">
              <a:lnSpc>
                <a:spcPct val="120000"/>
              </a:lnSpc>
              <a:buNone/>
            </a:pPr>
            <a:r>
              <a:rPr lang="en-US" sz="1200" dirty="0">
                <a:solidFill>
                  <a:srgbClr val="002060"/>
                </a:solidFill>
                <a:cs typeface="Calibri" panose="020F0502020204030204" pitchFamily="34" charset="0"/>
              </a:rPr>
              <a:t>Mi Chu Chu </a:t>
            </a:r>
            <a:r>
              <a:rPr lang="en-US" sz="1200" dirty="0" err="1">
                <a:solidFill>
                  <a:srgbClr val="002060"/>
                </a:solidFill>
                <a:cs typeface="Calibri" panose="020F0502020204030204" pitchFamily="34" charset="0"/>
              </a:rPr>
              <a:t>Tren</a:t>
            </a:r>
            <a:r>
              <a:rPr lang="en-US" sz="1200" dirty="0">
                <a:solidFill>
                  <a:srgbClr val="002060"/>
                </a:solidFill>
                <a:cs typeface="Calibri" panose="020F0502020204030204" pitchFamily="34" charset="0"/>
              </a:rPr>
              <a:t>. (n.d.). </a:t>
            </a:r>
            <a:r>
              <a:rPr lang="en-US" sz="1200" i="1" dirty="0">
                <a:solidFill>
                  <a:srgbClr val="002060"/>
                </a:solidFill>
                <a:cs typeface="Calibri" panose="020F0502020204030204" pitchFamily="34" charset="0"/>
              </a:rPr>
              <a:t>Stages of second language acquisition. </a:t>
            </a:r>
            <a:r>
              <a:rPr lang="en-US" sz="1200" dirty="0">
                <a:solidFill>
                  <a:srgbClr val="002060"/>
                </a:solidFill>
                <a:cs typeface="Calibri" panose="020F0502020204030204" pitchFamily="34" charset="0"/>
              </a:rPr>
              <a:t>Retrieved from </a:t>
            </a:r>
            <a:r>
              <a:rPr lang="en-US" sz="1200" dirty="0">
                <a:solidFill>
                  <a:srgbClr val="002060"/>
                </a:solidFill>
                <a:cs typeface="Calibri" panose="020F0502020204030204" pitchFamily="34" charset="0"/>
                <a:hlinkClick r:id="rId5"/>
              </a:rPr>
              <a:t>http://michuchutren.com/stages-second-language-acquisition</a:t>
            </a:r>
            <a:r>
              <a:rPr lang="en-US" sz="1200" dirty="0">
                <a:cs typeface="Calibri" panose="020F0502020204030204" pitchFamily="34" charset="0"/>
                <a:hlinkClick r:id="rId5"/>
              </a:rPr>
              <a:t>/</a:t>
            </a:r>
            <a:r>
              <a:rPr lang="en-US" sz="1200" dirty="0">
                <a:cs typeface="Calibri" panose="020F0502020204030204" pitchFamily="34" charset="0"/>
              </a:rPr>
              <a:t>.</a:t>
            </a:r>
          </a:p>
        </p:txBody>
      </p:sp>
      <p:sp>
        <p:nvSpPr>
          <p:cNvPr id="913" name="Google Shape;913;p94"/>
          <p:cNvSpPr txBox="1">
            <a:spLocks noGrp="1"/>
          </p:cNvSpPr>
          <p:nvPr>
            <p:ph type="sldNum" idx="12"/>
          </p:nvPr>
        </p:nvSpPr>
        <p:spPr>
          <a:xfrm>
            <a:off x="8165796" y="4287409"/>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41</a:t>
            </a:fld>
            <a:endParaRPr/>
          </a:p>
        </p:txBody>
      </p:sp>
      <p:sp>
        <p:nvSpPr>
          <p:cNvPr id="5" name="Google Shape;912;p94">
            <a:extLst>
              <a:ext uri="{FF2B5EF4-FFF2-40B4-BE49-F238E27FC236}">
                <a16:creationId xmlns:a16="http://schemas.microsoft.com/office/drawing/2014/main" id="{6614BF33-0EFD-4BC2-8E4A-DC21D17EC151}"/>
              </a:ext>
            </a:extLst>
          </p:cNvPr>
          <p:cNvSpPr txBox="1"/>
          <p:nvPr/>
        </p:nvSpPr>
        <p:spPr>
          <a:xfrm>
            <a:off x="311700" y="136269"/>
            <a:ext cx="7660725" cy="6010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600"/>
              <a:buFont typeface="Calibri"/>
              <a:buNone/>
            </a:pP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Cov</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Ntaub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Ntawv</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Tshawb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Fawb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Siv Los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Qhia</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i="1" dirty="0">
                <a:solidFill>
                  <a:srgbClr val="002060"/>
                </a:solidFill>
                <a:effectLst>
                  <a:outerShdw blurRad="38100" dist="38100" dir="2700000" algn="tl">
                    <a:srgbClr val="000000">
                      <a:alpha val="43137"/>
                    </a:srgbClr>
                  </a:outerShdw>
                </a:effectLst>
                <a:latin typeface="Calibri"/>
                <a:ea typeface="Calibri"/>
                <a:cs typeface="Calibri"/>
                <a:sym typeface="Calibri"/>
              </a:rPr>
              <a:t>References)</a:t>
            </a:r>
            <a:endParaRPr sz="2800" dirty="0">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416300"/>
          </a:xfrm>
        </p:spPr>
        <p:txBody>
          <a:bodyPr>
            <a:normAutofit/>
          </a:bodyPr>
          <a:lstStyle/>
          <a:p>
            <a:r>
              <a:rPr lang="en-US" sz="1400" dirty="0"/>
              <a:t>Clipart taken from Classroom Clipart, Creative Commons, Flickr (CC), </a:t>
            </a:r>
            <a:r>
              <a:rPr lang="en-US" sz="1400" dirty="0" err="1"/>
              <a:t>Freepnglogos</a:t>
            </a:r>
            <a:r>
              <a:rPr lang="en-US" sz="1400" dirty="0"/>
              <a:t>, Pickit, Pixabay, </a:t>
            </a:r>
            <a:r>
              <a:rPr lang="en-US" sz="1400" dirty="0" err="1"/>
              <a:t>Pixshark</a:t>
            </a:r>
            <a:r>
              <a:rPr lang="en-US" sz="1400" dirty="0"/>
              <a:t> and </a:t>
            </a:r>
            <a:r>
              <a:rPr lang="en-US" sz="1400" dirty="0" err="1"/>
              <a:t>Publicdomain</a:t>
            </a:r>
            <a:r>
              <a:rPr lang="en-US" sz="1400" dirty="0"/>
              <a:t> are  copyright-free and do not require permission or attributions.</a:t>
            </a:r>
            <a:br>
              <a:rPr lang="en-US" sz="1400" dirty="0"/>
            </a:br>
            <a:endParaRPr lang="en-US" sz="1400" dirty="0"/>
          </a:p>
          <a:p>
            <a:pPr marL="0" indent="0">
              <a:buNone/>
            </a:pPr>
            <a:r>
              <a:rPr lang="en-US" sz="1400" dirty="0"/>
              <a:t>The following images are reproduced with permission from their respective sources:</a:t>
            </a:r>
          </a:p>
          <a:p>
            <a:r>
              <a:rPr lang="en-US" sz="1400" dirty="0"/>
              <a:t>Slide 8: Mi Chu </a:t>
            </a:r>
            <a:r>
              <a:rPr lang="en-US" sz="1400" dirty="0" err="1"/>
              <a:t>Chu</a:t>
            </a:r>
            <a:r>
              <a:rPr lang="en-US" sz="1400" dirty="0"/>
              <a:t> </a:t>
            </a:r>
            <a:r>
              <a:rPr lang="en-US" sz="1400" dirty="0" err="1"/>
              <a:t>Tren</a:t>
            </a:r>
            <a:r>
              <a:rPr lang="en-US" sz="1400" dirty="0"/>
              <a:t> (</a:t>
            </a:r>
            <a:r>
              <a:rPr lang="en-US" sz="1400" dirty="0">
                <a:hlinkClick r:id="rId3"/>
              </a:rPr>
              <a:t>https://michuchutren.com</a:t>
            </a:r>
            <a:r>
              <a:rPr lang="en-US" sz="1400" dirty="0"/>
              <a:t>)</a:t>
            </a:r>
          </a:p>
          <a:p>
            <a:r>
              <a:rPr lang="en-US" sz="1400" dirty="0"/>
              <a:t>Slide 27: Be a Learning Hero (</a:t>
            </a:r>
            <a:r>
              <a:rPr lang="en-US" sz="1400" dirty="0">
                <a:hlinkClick r:id="rId4"/>
              </a:rPr>
              <a:t>https://bealearninghero.org</a:t>
            </a:r>
            <a:r>
              <a:rPr lang="en-US" sz="1400" dirty="0"/>
              <a:t>)</a:t>
            </a:r>
          </a:p>
          <a:p>
            <a:r>
              <a:rPr lang="en-US" sz="1400" dirty="0"/>
              <a:t>Slide 32: </a:t>
            </a:r>
            <a:r>
              <a:rPr lang="en-US" sz="1400" dirty="0" err="1"/>
              <a:t>Infancia</a:t>
            </a:r>
            <a:r>
              <a:rPr lang="en-US" sz="1400" dirty="0"/>
              <a:t> y </a:t>
            </a:r>
            <a:r>
              <a:rPr lang="en-US" sz="1400" dirty="0" err="1"/>
              <a:t>educación</a:t>
            </a:r>
            <a:r>
              <a:rPr lang="en-US" sz="1400" dirty="0"/>
              <a:t> (</a:t>
            </a:r>
            <a:r>
              <a:rPr lang="en-US" sz="1400" dirty="0">
                <a:hlinkClick r:id="rId5"/>
              </a:rPr>
              <a:t>http://www.infanciayeducacion.com</a:t>
            </a:r>
            <a:r>
              <a:rPr lang="en-US" sz="1400" dirty="0"/>
              <a:t>)</a:t>
            </a:r>
          </a:p>
          <a:p>
            <a:r>
              <a:rPr lang="en-US" sz="1400" dirty="0"/>
              <a:t>Slide 35:  American Academy of Arts and Sciences (</a:t>
            </a:r>
            <a:r>
              <a:rPr lang="en-US" sz="1400" dirty="0">
                <a:hlinkClick r:id="rId6"/>
              </a:rPr>
              <a:t>https://www.amacad.org/publication/state-languages-us-statistical-portrait/section/4</a:t>
            </a:r>
            <a:r>
              <a:rPr lang="en-US" sz="1400" dirty="0"/>
              <a:t>)</a:t>
            </a:r>
          </a:p>
          <a:p>
            <a:r>
              <a:rPr lang="en-US" sz="1400" dirty="0"/>
              <a:t>Slides 18 &amp; 19: R.J. Lozada (https://</a:t>
            </a:r>
            <a:r>
              <a:rPr lang="en-US" sz="1400" dirty="0" err="1"/>
              <a:t>vimeo.com</a:t>
            </a:r>
            <a:r>
              <a:rPr lang="en-US" sz="1400" dirty="0"/>
              <a:t>/55717676)</a:t>
            </a:r>
          </a:p>
          <a:p>
            <a:endParaRPr lang="en-US" sz="1400" dirty="0"/>
          </a:p>
        </p:txBody>
      </p:sp>
      <p:sp>
        <p:nvSpPr>
          <p:cNvPr id="7" name="TextBox 6"/>
          <p:cNvSpPr txBox="1"/>
          <p:nvPr/>
        </p:nvSpPr>
        <p:spPr>
          <a:xfrm>
            <a:off x="311706" y="250527"/>
            <a:ext cx="5508239"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Acknowledgements and Permissions</a:t>
            </a:r>
          </a:p>
        </p:txBody>
      </p:sp>
      <p:sp>
        <p:nvSpPr>
          <p:cNvPr id="3" name="Slide Number Placeholder 2"/>
          <p:cNvSpPr>
            <a:spLocks noGrp="1"/>
          </p:cNvSpPr>
          <p:nvPr>
            <p:ph type="sldNum" sz="quarter" idx="12"/>
          </p:nvPr>
        </p:nvSpPr>
        <p:spPr/>
        <p:txBody>
          <a:bodyPr/>
          <a:lstStyle/>
          <a:p>
            <a:fld id="{E59CB7E1-91DC-4272-BB44-E0360AD4D249}" type="slidenum">
              <a:rPr lang="en-US" smtClean="0"/>
              <a:t>42</a:t>
            </a:fld>
            <a:endParaRPr lang="en-US"/>
          </a:p>
        </p:txBody>
      </p:sp>
    </p:spTree>
    <p:extLst>
      <p:ext uri="{BB962C8B-B14F-4D97-AF65-F5344CB8AC3E}">
        <p14:creationId xmlns:p14="http://schemas.microsoft.com/office/powerpoint/2010/main" val="39847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DA9D1-CEF3-8044-861E-E0795B234D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43</a:t>
            </a:fld>
            <a:endParaRPr lang="en-US" dirty="0">
              <a:solidFill>
                <a:schemeClr val="bg1"/>
              </a:solidFill>
            </a:endParaRPr>
          </a:p>
        </p:txBody>
      </p:sp>
      <p:sp>
        <p:nvSpPr>
          <p:cNvPr id="3" name="Text Placeholder 2">
            <a:extLst>
              <a:ext uri="{FF2B5EF4-FFF2-40B4-BE49-F238E27FC236}">
                <a16:creationId xmlns:a16="http://schemas.microsoft.com/office/drawing/2014/main" id="{8DD336D1-E867-F64B-8F1F-1C745BD23F6B}"/>
              </a:ext>
            </a:extLst>
          </p:cNvPr>
          <p:cNvSpPr txBox="1">
            <a:spLocks/>
          </p:cNvSpPr>
          <p:nvPr/>
        </p:nvSpPr>
        <p:spPr>
          <a:xfrm>
            <a:off x="4200041" y="495216"/>
            <a:ext cx="4538575"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Camarena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Paul) </a:t>
            </a:r>
          </a:p>
          <a:p>
            <a:pPr>
              <a:spcBef>
                <a:spcPts val="400"/>
              </a:spcBef>
            </a:pPr>
            <a:r>
              <a:rPr lang="en-US" sz="1800" dirty="0">
                <a:solidFill>
                  <a:srgbClr val="002060"/>
                </a:solidFill>
              </a:rPr>
              <a:t>Laura 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Pastrana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6" name="Content Placeholder 3">
            <a:extLst>
              <a:ext uri="{FF2B5EF4-FFF2-40B4-BE49-F238E27FC236}">
                <a16:creationId xmlns:a16="http://schemas.microsoft.com/office/drawing/2014/main" id="{596247A7-5AEA-41DD-8607-AEF841D6E926}"/>
              </a:ext>
            </a:extLst>
          </p:cNvPr>
          <p:cNvSpPr txBox="1">
            <a:spLocks/>
          </p:cNvSpPr>
          <p:nvPr/>
        </p:nvSpPr>
        <p:spPr>
          <a:xfrm>
            <a:off x="268783" y="351303"/>
            <a:ext cx="3981450"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buFont typeface="Noto Sans Symbols"/>
              <a:buNone/>
            </a:pPr>
            <a:r>
              <a:rPr lang="en-US" sz="2000" dirty="0">
                <a:solidFill>
                  <a:srgbClr val="002060"/>
                </a:solidFill>
              </a:rPr>
              <a:t>University of  Minnesota:</a:t>
            </a:r>
          </a:p>
          <a:p>
            <a:r>
              <a:rPr lang="en-US" sz="2000" dirty="0">
                <a:solidFill>
                  <a:srgbClr val="002060"/>
                </a:solidFill>
              </a:rPr>
              <a:t>Maureen Curran-Dorsano</a:t>
            </a:r>
          </a:p>
          <a:p>
            <a:r>
              <a:rPr lang="en-US" sz="2000" dirty="0">
                <a:solidFill>
                  <a:srgbClr val="002060"/>
                </a:solidFill>
              </a:rPr>
              <a:t>Diane J. </a:t>
            </a:r>
            <a:r>
              <a:rPr lang="en-US" sz="2000" dirty="0" err="1">
                <a:solidFill>
                  <a:srgbClr val="002060"/>
                </a:solidFill>
              </a:rPr>
              <a:t>Tedick</a:t>
            </a:r>
            <a:endParaRPr lang="en-US" sz="2000" dirty="0">
              <a:solidFill>
                <a:srgbClr val="002060"/>
              </a:solidFill>
            </a:endParaRPr>
          </a:p>
          <a:p>
            <a:r>
              <a:rPr lang="en-US" sz="1800" dirty="0">
                <a:solidFill>
                  <a:srgbClr val="002060"/>
                </a:solidFill>
              </a:rPr>
              <a:t>Corinne Mathieu</a:t>
            </a:r>
          </a:p>
          <a:p>
            <a:endParaRPr lang="en-US" sz="1000" dirty="0">
              <a:solidFill>
                <a:srgbClr val="002060"/>
              </a:solidFill>
            </a:endParaRPr>
          </a:p>
          <a:p>
            <a:pPr marL="0" indent="0">
              <a:buFont typeface="Noto Sans Symbols"/>
              <a:buNone/>
            </a:pPr>
            <a:r>
              <a:rPr lang="en-US" sz="1600" dirty="0" err="1">
                <a:solidFill>
                  <a:srgbClr val="002060"/>
                </a:solidFill>
                <a:effectLst/>
                <a:latin typeface="Segoe UI" panose="020B0502040204020203" pitchFamily="34" charset="0"/>
                <a:ea typeface="Times New Roman" panose="02020603050405020304" pitchFamily="18" charset="0"/>
              </a:rPr>
              <a:t>Ua</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tsaug</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tshwj</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xeeb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rau</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peb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cov</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txhais</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ntaub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ntawv</a:t>
            </a:r>
            <a:r>
              <a:rPr lang="en-US" sz="1600" dirty="0">
                <a:solidFill>
                  <a:srgbClr val="002060"/>
                </a:solidFill>
              </a:rPr>
              <a:t>:</a:t>
            </a:r>
          </a:p>
          <a:p>
            <a:pPr marL="398463" indent="-276225">
              <a:buSzPct val="100000"/>
              <a:buFont typeface="Arial" panose="020B0604020202020204" pitchFamily="34" charset="0"/>
              <a:buChar char="•"/>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a:t>
            </a:r>
          </a:p>
          <a:p>
            <a:pPr marL="114300" indent="285750">
              <a:buFont typeface="Arial" panose="020B0604020202020204" pitchFamily="34" charset="0"/>
              <a:buChar char="•"/>
            </a:pPr>
            <a:r>
              <a:rPr lang="en-US" sz="1800" dirty="0">
                <a:solidFill>
                  <a:srgbClr val="002060"/>
                </a:solidFill>
              </a:rPr>
              <a:t>See </a:t>
            </a:r>
            <a:r>
              <a:rPr lang="en-US" sz="1800" dirty="0" err="1">
                <a:solidFill>
                  <a:srgbClr val="002060"/>
                </a:solidFill>
              </a:rPr>
              <a:t>Pha</a:t>
            </a:r>
            <a:r>
              <a:rPr lang="en-US" sz="1800" dirty="0">
                <a:solidFill>
                  <a:srgbClr val="002060"/>
                </a:solidFill>
              </a:rPr>
              <a:t> </a:t>
            </a:r>
            <a:r>
              <a:rPr lang="en-US" sz="1800" dirty="0" err="1">
                <a:solidFill>
                  <a:srgbClr val="002060"/>
                </a:solidFill>
              </a:rPr>
              <a:t>Vang</a:t>
            </a:r>
            <a:endParaRPr lang="en-US" sz="1800" dirty="0">
              <a:solidFill>
                <a:srgbClr val="002060"/>
              </a:solidFill>
            </a:endParaRPr>
          </a:p>
          <a:p>
            <a:pPr marL="114300" indent="285750">
              <a:buFont typeface="Arial" panose="020B0604020202020204" pitchFamily="34" charset="0"/>
              <a:buChar char="•"/>
            </a:pPr>
            <a:r>
              <a:rPr lang="es-ES" sz="1800" dirty="0">
                <a:solidFill>
                  <a:srgbClr val="002060"/>
                </a:solidFill>
              </a:rPr>
              <a:t>May Lee </a:t>
            </a:r>
            <a:r>
              <a:rPr lang="es-ES" sz="1800" dirty="0" err="1">
                <a:solidFill>
                  <a:srgbClr val="002060"/>
                </a:solidFill>
              </a:rPr>
              <a:t>Xiong</a:t>
            </a:r>
            <a:endParaRPr lang="es-ES" sz="1800" dirty="0">
              <a:solidFill>
                <a:srgbClr val="002060"/>
              </a:solidFill>
            </a:endParaRPr>
          </a:p>
          <a:p>
            <a:pPr marL="114300" indent="285750">
              <a:buFont typeface="Arial" panose="020B0604020202020204" pitchFamily="34" charset="0"/>
              <a:buChar char="•"/>
            </a:pPr>
            <a:r>
              <a:rPr lang="es-ES" sz="1800" dirty="0" err="1">
                <a:solidFill>
                  <a:srgbClr val="002060"/>
                </a:solidFill>
              </a:rPr>
              <a:t>Phoua</a:t>
            </a:r>
            <a:r>
              <a:rPr lang="es-ES" sz="1800" dirty="0">
                <a:solidFill>
                  <a:srgbClr val="002060"/>
                </a:solidFill>
              </a:rPr>
              <a:t> Yang</a:t>
            </a:r>
          </a:p>
          <a:p>
            <a:pPr marL="0" indent="0">
              <a:buFont typeface="Noto Sans Symbols"/>
              <a:buNone/>
            </a:pPr>
            <a:r>
              <a:rPr lang="en-US" sz="1600" dirty="0" err="1">
                <a:solidFill>
                  <a:srgbClr val="002060"/>
                </a:solidFill>
                <a:effectLst/>
                <a:latin typeface="Segoe UI" panose="020B0502040204020203" pitchFamily="34" charset="0"/>
                <a:ea typeface="Times New Roman" panose="02020603050405020304" pitchFamily="18" charset="0"/>
              </a:rPr>
              <a:t>thiab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rau</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peb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tus</a:t>
            </a:r>
            <a:r>
              <a:rPr lang="en-US" sz="1600" dirty="0">
                <a:solidFill>
                  <a:srgbClr val="002060"/>
                </a:solidFill>
                <a:effectLst/>
                <a:latin typeface="Segoe UI" panose="020B0502040204020203" pitchFamily="34" charset="0"/>
                <a:ea typeface="Times New Roman" panose="02020603050405020304" pitchFamily="18" charset="0"/>
              </a:rPr>
              <a:t> los </a:t>
            </a:r>
            <a:r>
              <a:rPr lang="en-US" sz="1600" dirty="0" err="1">
                <a:solidFill>
                  <a:srgbClr val="002060"/>
                </a:solidFill>
                <a:effectLst/>
                <a:latin typeface="Segoe UI" panose="020B0502040204020203" pitchFamily="34" charset="0"/>
                <a:ea typeface="Times New Roman" panose="02020603050405020304" pitchFamily="18" charset="0"/>
              </a:rPr>
              <a:t>tawm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tswv</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yim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txhim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kho</a:t>
            </a:r>
            <a:r>
              <a:rPr lang="en-US" sz="1600" dirty="0">
                <a:solidFill>
                  <a:srgbClr val="002060"/>
                </a:solidFill>
                <a:effectLst/>
                <a:latin typeface="Segoe UI" panose="020B0502040204020203" pitchFamily="34" charset="0"/>
                <a:ea typeface="Times New Roman" panose="02020603050405020304" pitchFamily="18" charset="0"/>
              </a:rPr>
              <a:t>:</a:t>
            </a:r>
            <a:br>
              <a:rPr lang="en-US" sz="1600" dirty="0">
                <a:solidFill>
                  <a:srgbClr val="002060"/>
                </a:solidFill>
              </a:rPr>
            </a:br>
            <a:r>
              <a:rPr lang="en-US" sz="1600" dirty="0">
                <a:solidFill>
                  <a:srgbClr val="002060"/>
                </a:solidFill>
              </a:rPr>
              <a:t>        Edward M. </a:t>
            </a:r>
            <a:r>
              <a:rPr lang="en-US" sz="1600" dirty="0" err="1">
                <a:solidFill>
                  <a:srgbClr val="002060"/>
                </a:solidFill>
              </a:rPr>
              <a:t>Olivos</a:t>
            </a:r>
            <a:r>
              <a:rPr lang="en-US" sz="1600" dirty="0">
                <a:solidFill>
                  <a:srgbClr val="002060"/>
                </a:solidFill>
              </a:rPr>
              <a:t>,</a:t>
            </a:r>
            <a:br>
              <a:rPr lang="en-US" sz="1600" dirty="0">
                <a:solidFill>
                  <a:srgbClr val="002060"/>
                </a:solidFill>
              </a:rPr>
            </a:br>
            <a:r>
              <a:rPr lang="en-US" sz="1600" dirty="0">
                <a:solidFill>
                  <a:srgbClr val="002060"/>
                </a:solidFill>
              </a:rPr>
              <a:t>        University of Oregon</a:t>
            </a:r>
          </a:p>
          <a:p>
            <a:pPr marL="0" indent="0">
              <a:buFont typeface="Noto Sans Symbols"/>
              <a:buNone/>
            </a:pPr>
            <a:endParaRPr lang="en-US" sz="1800" dirty="0">
              <a:solidFill>
                <a:srgbClr val="002060"/>
              </a:solidFill>
            </a:endParaRPr>
          </a:p>
        </p:txBody>
      </p:sp>
      <p:sp>
        <p:nvSpPr>
          <p:cNvPr id="7" name="TextBox 6">
            <a:extLst>
              <a:ext uri="{FF2B5EF4-FFF2-40B4-BE49-F238E27FC236}">
                <a16:creationId xmlns:a16="http://schemas.microsoft.com/office/drawing/2014/main" id="{81D22523-5D59-47A3-889A-99186C6E9471}"/>
              </a:ext>
            </a:extLst>
          </p:cNvPr>
          <p:cNvSpPr txBox="1"/>
          <p:nvPr/>
        </p:nvSpPr>
        <p:spPr>
          <a:xfrm>
            <a:off x="268783" y="-7968"/>
            <a:ext cx="1781257" cy="492122"/>
          </a:xfrm>
          <a:prstGeom prst="rect">
            <a:avLst/>
          </a:prstGeom>
          <a:noFill/>
        </p:spPr>
        <p:txBody>
          <a:bodyPr wrap="none" rtlCol="0">
            <a:spAutoFit/>
          </a:bodyPr>
          <a:lstStyle/>
          <a:p>
            <a:pPr marL="0" marR="0">
              <a:lnSpc>
                <a:spcPct val="115000"/>
              </a:lnSpc>
              <a:spcBef>
                <a:spcPts val="0"/>
              </a:spcBef>
              <a:spcAft>
                <a:spcPts val="1000"/>
              </a:spcAft>
            </a:pPr>
            <a:r>
              <a:rPr lang="en-US"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Kws</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Sau</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CB1F68F-F200-47C0-B24F-E0EB90CB4A49}"/>
              </a:ext>
            </a:extLst>
          </p:cNvPr>
          <p:cNvSpPr txBox="1"/>
          <p:nvPr/>
        </p:nvSpPr>
        <p:spPr>
          <a:xfrm>
            <a:off x="4250233" y="-15549"/>
            <a:ext cx="462498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Cov</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neeg</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pab</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tsim</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cov</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lus</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qhia</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no  </a:t>
            </a:r>
          </a:p>
        </p:txBody>
      </p:sp>
    </p:spTree>
    <p:extLst>
      <p:ext uri="{BB962C8B-B14F-4D97-AF65-F5344CB8AC3E}">
        <p14:creationId xmlns:p14="http://schemas.microsoft.com/office/powerpoint/2010/main" val="279341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405384" y="1022349"/>
            <a:ext cx="7723632" cy="3360079"/>
          </a:xfrm>
          <a:prstGeom prst="rect">
            <a:avLst/>
          </a:prstGeom>
          <a:solidFill>
            <a:srgbClr val="BBC8DF"/>
          </a:solidFill>
          <a:ln w="38100">
            <a:solidFill>
              <a:srgbClr val="002060"/>
            </a:solidFill>
          </a:ln>
        </p:spPr>
        <p:txBody>
          <a:bodyPr wrap="square" lIns="91425" tIns="91425" rIns="91425" bIns="91425" anchor="t" anchorCtr="0">
            <a:noAutofit/>
          </a:bodyPr>
          <a:lstStyle/>
          <a:p>
            <a:pPr marL="501650" lvl="1" indent="0">
              <a:lnSpc>
                <a:spcPct val="115000"/>
              </a:lnSpc>
              <a:spcBef>
                <a:spcPts val="150"/>
              </a:spcBef>
              <a:buSzPts val="2400"/>
              <a:buNone/>
            </a:pPr>
            <a:r>
              <a:rPr lang="en-US" sz="2400" b="1" dirty="0" err="1">
                <a:solidFill>
                  <a:srgbClr val="002060"/>
                </a:solidFill>
              </a:rPr>
              <a:t>Kuv</a:t>
            </a:r>
            <a:r>
              <a:rPr lang="en-US" sz="2400" b="1" dirty="0">
                <a:solidFill>
                  <a:srgbClr val="002060"/>
                </a:solidFill>
              </a:rPr>
              <a:t> tau </a:t>
            </a:r>
            <a:r>
              <a:rPr lang="en-US" sz="2400" b="1" dirty="0" err="1">
                <a:solidFill>
                  <a:srgbClr val="002060"/>
                </a:solidFill>
              </a:rPr>
              <a:t>taub</a:t>
            </a:r>
            <a:endParaRPr lang="en-US" sz="2400" b="1" dirty="0">
              <a:solidFill>
                <a:srgbClr val="002060"/>
              </a:solidFill>
            </a:endParaRPr>
          </a:p>
          <a:p>
            <a:pPr marL="958850" lvl="1" indent="-457200">
              <a:lnSpc>
                <a:spcPct val="115000"/>
              </a:lnSpc>
              <a:spcBef>
                <a:spcPts val="150"/>
              </a:spcBef>
              <a:buSzPts val="2400"/>
              <a:buFont typeface="Noto Sans Symbols"/>
              <a:buChar char="➢"/>
            </a:pPr>
            <a:r>
              <a:rPr lang="en-US" sz="2400" dirty="0" err="1">
                <a:solidFill>
                  <a:srgbClr val="002060"/>
                </a:solidFill>
              </a:rPr>
              <a:t>Txoj</a:t>
            </a:r>
            <a:r>
              <a:rPr lang="en-US" sz="2400" dirty="0">
                <a:solidFill>
                  <a:srgbClr val="002060"/>
                </a:solidFill>
              </a:rPr>
              <a:t> </a:t>
            </a:r>
            <a:r>
              <a:rPr lang="en-US" sz="2400" dirty="0" err="1">
                <a:solidFill>
                  <a:srgbClr val="002060"/>
                </a:solidFill>
              </a:rPr>
              <a:t>kev</a:t>
            </a:r>
            <a:r>
              <a:rPr lang="en-US" sz="2400" dirty="0">
                <a:solidFill>
                  <a:srgbClr val="002060"/>
                </a:solidFill>
              </a:rPr>
              <a:t> </a:t>
            </a:r>
            <a:r>
              <a:rPr lang="en-US" sz="2400" dirty="0" err="1">
                <a:solidFill>
                  <a:srgbClr val="002060"/>
                </a:solidFill>
              </a:rPr>
              <a:t>kawm</a:t>
            </a:r>
            <a:r>
              <a:rPr lang="en-US" sz="2400" dirty="0">
                <a:solidFill>
                  <a:srgbClr val="002060"/>
                </a:solidFill>
              </a:rPr>
              <a:t> </a:t>
            </a:r>
            <a:r>
              <a:rPr lang="en-US" sz="2400" dirty="0" err="1">
                <a:solidFill>
                  <a:srgbClr val="002060"/>
                </a:solidFill>
              </a:rPr>
              <a:t>kom</a:t>
            </a:r>
            <a:r>
              <a:rPr lang="en-US" sz="2400" dirty="0">
                <a:solidFill>
                  <a:srgbClr val="002060"/>
                </a:solidFill>
              </a:rPr>
              <a:t> </a:t>
            </a:r>
            <a:r>
              <a:rPr lang="en-US" sz="2400" dirty="0" err="1">
                <a:solidFill>
                  <a:srgbClr val="002060"/>
                </a:solidFill>
              </a:rPr>
              <a:t>paub</a:t>
            </a:r>
            <a:r>
              <a:rPr lang="en-US" sz="2400" dirty="0">
                <a:solidFill>
                  <a:srgbClr val="002060"/>
                </a:solidFill>
              </a:rPr>
              <a:t> </a:t>
            </a:r>
            <a:r>
              <a:rPr lang="en-US" sz="2400" dirty="0" err="1">
                <a:solidFill>
                  <a:srgbClr val="002060"/>
                </a:solidFill>
              </a:rPr>
              <a:t>ob</a:t>
            </a:r>
            <a:r>
              <a:rPr lang="en-US" sz="2400" dirty="0">
                <a:solidFill>
                  <a:srgbClr val="002060"/>
                </a:solidFill>
              </a:rPr>
              <a:t> </a:t>
            </a:r>
            <a:r>
              <a:rPr lang="en-US" sz="2400" dirty="0" err="1">
                <a:solidFill>
                  <a:srgbClr val="002060"/>
                </a:solidFill>
              </a:rPr>
              <a:t>hom</a:t>
            </a:r>
            <a:r>
              <a:rPr lang="en-US" sz="2400" dirty="0">
                <a:solidFill>
                  <a:srgbClr val="002060"/>
                </a:solidFill>
              </a:rPr>
              <a:t> </a:t>
            </a:r>
            <a:r>
              <a:rPr lang="en-US" sz="2400" dirty="0" err="1">
                <a:solidFill>
                  <a:srgbClr val="002060"/>
                </a:solidFill>
              </a:rPr>
              <a:t>lus</a:t>
            </a:r>
            <a:r>
              <a:rPr lang="en-US" sz="2400" dirty="0">
                <a:solidFill>
                  <a:srgbClr val="002060"/>
                </a:solidFill>
              </a:rPr>
              <a:t> zoo li </a:t>
            </a:r>
            <a:r>
              <a:rPr lang="en-US" sz="2400" dirty="0" err="1">
                <a:solidFill>
                  <a:srgbClr val="002060"/>
                </a:solidFill>
              </a:rPr>
              <a:t>cas</a:t>
            </a:r>
            <a:r>
              <a:rPr lang="en-US" sz="2400" dirty="0">
                <a:solidFill>
                  <a:srgbClr val="002060"/>
                </a:solidFill>
              </a:rPr>
              <a:t> </a:t>
            </a:r>
            <a:r>
              <a:rPr lang="en-US" sz="2400" dirty="0" err="1">
                <a:solidFill>
                  <a:srgbClr val="002060"/>
                </a:solidFill>
              </a:rPr>
              <a:t>thiab</a:t>
            </a:r>
            <a:r>
              <a:rPr lang="en-US" sz="2400" dirty="0">
                <a:solidFill>
                  <a:srgbClr val="002060"/>
                </a:solidFill>
              </a:rPr>
              <a:t> </a:t>
            </a:r>
            <a:r>
              <a:rPr lang="en-US" sz="2400" dirty="0" err="1">
                <a:solidFill>
                  <a:srgbClr val="002060"/>
                </a:solidFill>
              </a:rPr>
              <a:t>txoj</a:t>
            </a:r>
            <a:r>
              <a:rPr lang="en-US" sz="2400" dirty="0">
                <a:solidFill>
                  <a:srgbClr val="002060"/>
                </a:solidFill>
              </a:rPr>
              <a:t> </a:t>
            </a:r>
            <a:r>
              <a:rPr lang="en-US" sz="2400" dirty="0" err="1">
                <a:solidFill>
                  <a:srgbClr val="002060"/>
                </a:solidFill>
              </a:rPr>
              <a:t>kev</a:t>
            </a:r>
            <a:r>
              <a:rPr lang="en-US" sz="2400" dirty="0">
                <a:solidFill>
                  <a:srgbClr val="002060"/>
                </a:solidFill>
              </a:rPr>
              <a:t> </a:t>
            </a:r>
            <a:r>
              <a:rPr lang="en-US" sz="2400" dirty="0" err="1">
                <a:solidFill>
                  <a:srgbClr val="002060"/>
                </a:solidFill>
              </a:rPr>
              <a:t>taug</a:t>
            </a:r>
            <a:r>
              <a:rPr lang="en-US" sz="2400" dirty="0">
                <a:solidFill>
                  <a:srgbClr val="002060"/>
                </a:solidFill>
              </a:rPr>
              <a:t> </a:t>
            </a:r>
            <a:r>
              <a:rPr lang="en-US" sz="2400" dirty="0" err="1">
                <a:solidFill>
                  <a:srgbClr val="002060"/>
                </a:solidFill>
              </a:rPr>
              <a:t>ib</a:t>
            </a:r>
            <a:r>
              <a:rPr lang="en-US" sz="2400" dirty="0">
                <a:solidFill>
                  <a:srgbClr val="002060"/>
                </a:solidFill>
              </a:rPr>
              <a:t> </a:t>
            </a:r>
            <a:r>
              <a:rPr lang="en-US" sz="2400" dirty="0" err="1">
                <a:solidFill>
                  <a:srgbClr val="002060"/>
                </a:solidFill>
              </a:rPr>
              <a:t>ntu</a:t>
            </a:r>
            <a:r>
              <a:rPr lang="en-US" sz="2400" dirty="0">
                <a:solidFill>
                  <a:srgbClr val="002060"/>
                </a:solidFill>
              </a:rPr>
              <a:t> </a:t>
            </a:r>
            <a:r>
              <a:rPr lang="en-US" sz="2400" dirty="0" err="1">
                <a:solidFill>
                  <a:srgbClr val="002060"/>
                </a:solidFill>
              </a:rPr>
              <a:t>zuj</a:t>
            </a:r>
            <a:r>
              <a:rPr lang="en-US" sz="2400" dirty="0">
                <a:solidFill>
                  <a:srgbClr val="002060"/>
                </a:solidFill>
              </a:rPr>
              <a:t> </a:t>
            </a:r>
            <a:r>
              <a:rPr lang="en-US" sz="2400" dirty="0" err="1">
                <a:solidFill>
                  <a:srgbClr val="002060"/>
                </a:solidFill>
              </a:rPr>
              <a:t>zus</a:t>
            </a:r>
            <a:r>
              <a:rPr lang="en-US" sz="2400" dirty="0">
                <a:solidFill>
                  <a:srgbClr val="002060"/>
                </a:solidFill>
              </a:rPr>
              <a:t> </a:t>
            </a:r>
            <a:r>
              <a:rPr lang="en-US" sz="2400" dirty="0" err="1">
                <a:solidFill>
                  <a:srgbClr val="002060"/>
                </a:solidFill>
              </a:rPr>
              <a:t>kawm</a:t>
            </a:r>
            <a:r>
              <a:rPr lang="en-US" sz="2400" dirty="0">
                <a:solidFill>
                  <a:srgbClr val="002060"/>
                </a:solidFill>
              </a:rPr>
              <a:t> </a:t>
            </a:r>
            <a:r>
              <a:rPr lang="en-US" sz="2400" dirty="0" err="1">
                <a:solidFill>
                  <a:srgbClr val="002060"/>
                </a:solidFill>
              </a:rPr>
              <a:t>kom</a:t>
            </a:r>
            <a:r>
              <a:rPr lang="en-US" sz="2400" dirty="0">
                <a:solidFill>
                  <a:srgbClr val="002060"/>
                </a:solidFill>
              </a:rPr>
              <a:t> </a:t>
            </a:r>
            <a:r>
              <a:rPr lang="en-US" sz="2400" dirty="0" err="1">
                <a:solidFill>
                  <a:srgbClr val="002060"/>
                </a:solidFill>
              </a:rPr>
              <a:t>paub</a:t>
            </a:r>
            <a:r>
              <a:rPr lang="en-US" sz="2400" dirty="0">
                <a:solidFill>
                  <a:srgbClr val="002060"/>
                </a:solidFill>
              </a:rPr>
              <a:t> </a:t>
            </a:r>
            <a:r>
              <a:rPr lang="en-US" sz="2400" dirty="0" err="1">
                <a:solidFill>
                  <a:srgbClr val="002060"/>
                </a:solidFill>
              </a:rPr>
              <a:t>hais</a:t>
            </a:r>
            <a:r>
              <a:rPr lang="en-US" sz="2400" dirty="0">
                <a:solidFill>
                  <a:srgbClr val="002060"/>
                </a:solidFill>
              </a:rPr>
              <a:t>, </a:t>
            </a:r>
            <a:r>
              <a:rPr lang="en-US" sz="2400" dirty="0" err="1">
                <a:solidFill>
                  <a:srgbClr val="002060"/>
                </a:solidFill>
              </a:rPr>
              <a:t>sau</a:t>
            </a:r>
            <a:r>
              <a:rPr lang="en-US" sz="2400" dirty="0">
                <a:solidFill>
                  <a:srgbClr val="002060"/>
                </a:solidFill>
              </a:rPr>
              <a:t>, </a:t>
            </a:r>
            <a:r>
              <a:rPr lang="en-US" sz="2400" dirty="0" err="1">
                <a:solidFill>
                  <a:srgbClr val="002060"/>
                </a:solidFill>
              </a:rPr>
              <a:t>thiab</a:t>
            </a:r>
            <a:r>
              <a:rPr lang="en-US" sz="2400" dirty="0">
                <a:solidFill>
                  <a:srgbClr val="002060"/>
                </a:solidFill>
              </a:rPr>
              <a:t> </a:t>
            </a:r>
            <a:r>
              <a:rPr lang="en-US" sz="2400" dirty="0" err="1">
                <a:solidFill>
                  <a:srgbClr val="002060"/>
                </a:solidFill>
              </a:rPr>
              <a:t>nyeem</a:t>
            </a:r>
            <a:r>
              <a:rPr lang="en-US" sz="2400" dirty="0">
                <a:solidFill>
                  <a:srgbClr val="002060"/>
                </a:solidFill>
              </a:rPr>
              <a:t> </a:t>
            </a:r>
            <a:r>
              <a:rPr lang="en-US" sz="2400" dirty="0" err="1">
                <a:solidFill>
                  <a:srgbClr val="002060"/>
                </a:solidFill>
              </a:rPr>
              <a:t>ob</a:t>
            </a:r>
            <a:r>
              <a:rPr lang="en-US" sz="2400" dirty="0">
                <a:solidFill>
                  <a:srgbClr val="002060"/>
                </a:solidFill>
              </a:rPr>
              <a:t> </a:t>
            </a:r>
            <a:r>
              <a:rPr lang="en-US" sz="2400" dirty="0" err="1">
                <a:solidFill>
                  <a:srgbClr val="002060"/>
                </a:solidFill>
              </a:rPr>
              <a:t>hom</a:t>
            </a:r>
            <a:r>
              <a:rPr lang="en-US" sz="2400" dirty="0">
                <a:solidFill>
                  <a:srgbClr val="002060"/>
                </a:solidFill>
              </a:rPr>
              <a:t> zoo li </a:t>
            </a:r>
            <a:r>
              <a:rPr lang="en-US" sz="2400" dirty="0" err="1">
                <a:solidFill>
                  <a:srgbClr val="002060"/>
                </a:solidFill>
              </a:rPr>
              <a:t>cas</a:t>
            </a:r>
            <a:r>
              <a:rPr lang="en-US" sz="2400" dirty="0">
                <a:solidFill>
                  <a:srgbClr val="002060"/>
                </a:solidFill>
              </a:rPr>
              <a:t>;</a:t>
            </a:r>
            <a:endParaRPr lang="en-US" dirty="0">
              <a:solidFill>
                <a:srgbClr val="002060"/>
              </a:solidFill>
            </a:endParaRPr>
          </a:p>
          <a:p>
            <a:pPr marL="958850" lvl="1" indent="-457200">
              <a:lnSpc>
                <a:spcPct val="115000"/>
              </a:lnSpc>
              <a:spcBef>
                <a:spcPts val="0"/>
              </a:spcBef>
              <a:spcAft>
                <a:spcPts val="600"/>
              </a:spcAft>
              <a:buSzPct val="100000"/>
              <a:buFont typeface="Wingdings" panose="05000000000000000000" pitchFamily="2" charset="2"/>
              <a:buChar char="Ø"/>
            </a:pPr>
            <a:r>
              <a:rPr lang="en-US" sz="2400" dirty="0" err="1">
                <a:solidFill>
                  <a:srgbClr val="002060"/>
                </a:solidFill>
              </a:rPr>
              <a:t>Txoj</a:t>
            </a:r>
            <a:r>
              <a:rPr lang="en-US" sz="2400" dirty="0">
                <a:solidFill>
                  <a:srgbClr val="002060"/>
                </a:solidFill>
              </a:rPr>
              <a:t> </a:t>
            </a:r>
            <a:r>
              <a:rPr lang="en-US" sz="2400" dirty="0" err="1">
                <a:solidFill>
                  <a:srgbClr val="002060"/>
                </a:solidFill>
              </a:rPr>
              <a:t>kev</a:t>
            </a:r>
            <a:r>
              <a:rPr lang="en-US" sz="2400" dirty="0">
                <a:solidFill>
                  <a:srgbClr val="002060"/>
                </a:solidFill>
              </a:rPr>
              <a:t> </a:t>
            </a:r>
            <a:r>
              <a:rPr lang="en-US" sz="2400" dirty="0" err="1">
                <a:solidFill>
                  <a:srgbClr val="002060"/>
                </a:solidFill>
              </a:rPr>
              <a:t>kawm</a:t>
            </a:r>
            <a:r>
              <a:rPr lang="en-US" sz="2400" dirty="0">
                <a:solidFill>
                  <a:srgbClr val="002060"/>
                </a:solidFill>
              </a:rPr>
              <a:t> </a:t>
            </a:r>
            <a:r>
              <a:rPr lang="en-US" sz="2400" dirty="0" err="1">
                <a:solidFill>
                  <a:srgbClr val="002060"/>
                </a:solidFill>
              </a:rPr>
              <a:t>kom</a:t>
            </a:r>
            <a:r>
              <a:rPr lang="en-US" sz="2400" dirty="0">
                <a:solidFill>
                  <a:srgbClr val="002060"/>
                </a:solidFill>
              </a:rPr>
              <a:t> </a:t>
            </a:r>
            <a:r>
              <a:rPr lang="en-US" sz="2400" dirty="0" err="1">
                <a:solidFill>
                  <a:srgbClr val="002060"/>
                </a:solidFill>
              </a:rPr>
              <a:t>paub</a:t>
            </a:r>
            <a:r>
              <a:rPr lang="en-US" sz="2400" dirty="0">
                <a:solidFill>
                  <a:srgbClr val="002060"/>
                </a:solidFill>
              </a:rPr>
              <a:t> </a:t>
            </a:r>
            <a:r>
              <a:rPr lang="en-US" sz="2400" dirty="0" err="1">
                <a:solidFill>
                  <a:srgbClr val="002060"/>
                </a:solidFill>
              </a:rPr>
              <a:t>ob</a:t>
            </a:r>
            <a:r>
              <a:rPr lang="en-US" sz="2400" dirty="0">
                <a:solidFill>
                  <a:srgbClr val="002060"/>
                </a:solidFill>
              </a:rPr>
              <a:t> </a:t>
            </a:r>
            <a:r>
              <a:rPr lang="en-US" sz="2400" dirty="0" err="1">
                <a:solidFill>
                  <a:srgbClr val="002060"/>
                </a:solidFill>
              </a:rPr>
              <a:t>hom</a:t>
            </a:r>
            <a:r>
              <a:rPr lang="en-US" sz="2400" dirty="0">
                <a:solidFill>
                  <a:srgbClr val="002060"/>
                </a:solidFill>
              </a:rPr>
              <a:t> </a:t>
            </a:r>
            <a:r>
              <a:rPr lang="en-US" sz="2400" dirty="0" err="1">
                <a:solidFill>
                  <a:srgbClr val="002060"/>
                </a:solidFill>
              </a:rPr>
              <a:t>lus</a:t>
            </a:r>
            <a:r>
              <a:rPr lang="en-US" sz="2400" dirty="0">
                <a:solidFill>
                  <a:srgbClr val="002060"/>
                </a:solidFill>
              </a:rPr>
              <a:t>, </a:t>
            </a:r>
            <a:r>
              <a:rPr lang="en-US" sz="2400" dirty="0" err="1">
                <a:solidFill>
                  <a:srgbClr val="002060"/>
                </a:solidFill>
              </a:rPr>
              <a:t>sau</a:t>
            </a:r>
            <a:r>
              <a:rPr lang="en-US" sz="2400" dirty="0">
                <a:solidFill>
                  <a:srgbClr val="002060"/>
                </a:solidFill>
              </a:rPr>
              <a:t>, </a:t>
            </a:r>
            <a:r>
              <a:rPr lang="en-US" sz="2400" dirty="0" err="1">
                <a:solidFill>
                  <a:srgbClr val="002060"/>
                </a:solidFill>
              </a:rPr>
              <a:t>thiab</a:t>
            </a:r>
            <a:r>
              <a:rPr lang="en-US" sz="2400" dirty="0">
                <a:solidFill>
                  <a:srgbClr val="002060"/>
                </a:solidFill>
              </a:rPr>
              <a:t> </a:t>
            </a:r>
            <a:r>
              <a:rPr lang="en-US" sz="2400" dirty="0" err="1">
                <a:solidFill>
                  <a:srgbClr val="002060"/>
                </a:solidFill>
              </a:rPr>
              <a:t>nyeem</a:t>
            </a:r>
            <a:r>
              <a:rPr lang="en-US" sz="2400" dirty="0">
                <a:solidFill>
                  <a:srgbClr val="002060"/>
                </a:solidFill>
              </a:rPr>
              <a:t> tau </a:t>
            </a:r>
            <a:r>
              <a:rPr lang="en-US" sz="2400" dirty="0" err="1">
                <a:solidFill>
                  <a:srgbClr val="002060"/>
                </a:solidFill>
              </a:rPr>
              <a:t>ob</a:t>
            </a:r>
            <a:r>
              <a:rPr lang="en-US" sz="2400" dirty="0">
                <a:solidFill>
                  <a:srgbClr val="002060"/>
                </a:solidFill>
              </a:rPr>
              <a:t> </a:t>
            </a:r>
            <a:r>
              <a:rPr lang="en-US" sz="2400" dirty="0" err="1">
                <a:solidFill>
                  <a:srgbClr val="002060"/>
                </a:solidFill>
              </a:rPr>
              <a:t>hom</a:t>
            </a:r>
            <a:r>
              <a:rPr lang="en-US" sz="2400" dirty="0">
                <a:solidFill>
                  <a:srgbClr val="002060"/>
                </a:solidFill>
              </a:rPr>
              <a:t> </a:t>
            </a:r>
            <a:r>
              <a:rPr lang="en-US" sz="2400" dirty="0" err="1">
                <a:solidFill>
                  <a:srgbClr val="002060"/>
                </a:solidFill>
              </a:rPr>
              <a:t>ntawv</a:t>
            </a:r>
            <a:r>
              <a:rPr lang="en-US" sz="2400" dirty="0">
                <a:solidFill>
                  <a:srgbClr val="002060"/>
                </a:solidFill>
              </a:rPr>
              <a:t> </a:t>
            </a:r>
            <a:r>
              <a:rPr lang="en-US" sz="2400" dirty="0" err="1">
                <a:solidFill>
                  <a:srgbClr val="002060"/>
                </a:solidFill>
              </a:rPr>
              <a:t>hauv</a:t>
            </a:r>
            <a:r>
              <a:rPr lang="en-US" sz="2400" dirty="0">
                <a:solidFill>
                  <a:srgbClr val="002060"/>
                </a:solidFill>
              </a:rPr>
              <a:t> chav </a:t>
            </a:r>
            <a:r>
              <a:rPr lang="en-US" sz="2400" dirty="0" err="1">
                <a:solidFill>
                  <a:srgbClr val="002060"/>
                </a:solidFill>
              </a:rPr>
              <a:t>kawm</a:t>
            </a:r>
            <a:r>
              <a:rPr lang="en-US" sz="2400" dirty="0">
                <a:solidFill>
                  <a:srgbClr val="002060"/>
                </a:solidFill>
              </a:rPr>
              <a:t> </a:t>
            </a:r>
            <a:r>
              <a:rPr lang="en-US" sz="2400" dirty="0" err="1">
                <a:solidFill>
                  <a:srgbClr val="002060"/>
                </a:solidFill>
              </a:rPr>
              <a:t>ob</a:t>
            </a:r>
            <a:r>
              <a:rPr lang="en-US" sz="2400" dirty="0">
                <a:solidFill>
                  <a:srgbClr val="002060"/>
                </a:solidFill>
              </a:rPr>
              <a:t> </a:t>
            </a:r>
            <a:r>
              <a:rPr lang="en-US" sz="2400" dirty="0" err="1">
                <a:solidFill>
                  <a:srgbClr val="002060"/>
                </a:solidFill>
              </a:rPr>
              <a:t>hom</a:t>
            </a:r>
            <a:r>
              <a:rPr lang="en-US" sz="2400" dirty="0">
                <a:solidFill>
                  <a:srgbClr val="002060"/>
                </a:solidFill>
              </a:rPr>
              <a:t> </a:t>
            </a:r>
            <a:r>
              <a:rPr lang="en-US" sz="2400" dirty="0" err="1">
                <a:solidFill>
                  <a:srgbClr val="002060"/>
                </a:solidFill>
              </a:rPr>
              <a:t>lus</a:t>
            </a:r>
            <a:r>
              <a:rPr lang="en-US" sz="2400" dirty="0">
                <a:solidFill>
                  <a:srgbClr val="002060"/>
                </a:solidFill>
              </a:rPr>
              <a:t> </a:t>
            </a:r>
            <a:r>
              <a:rPr lang="en-US" sz="2400" dirty="0" err="1">
                <a:solidFill>
                  <a:srgbClr val="002060"/>
                </a:solidFill>
              </a:rPr>
              <a:t>qhia</a:t>
            </a:r>
            <a:r>
              <a:rPr lang="en-US" sz="2400" dirty="0">
                <a:solidFill>
                  <a:srgbClr val="002060"/>
                </a:solidFill>
              </a:rPr>
              <a:t> zoo li </a:t>
            </a:r>
            <a:r>
              <a:rPr lang="en-US" sz="2400" dirty="0" err="1">
                <a:solidFill>
                  <a:srgbClr val="002060"/>
                </a:solidFill>
              </a:rPr>
              <a:t>cas</a:t>
            </a:r>
            <a:r>
              <a:rPr lang="en-US" sz="2400" dirty="0">
                <a:solidFill>
                  <a:srgbClr val="002060"/>
                </a:solidFill>
              </a:rPr>
              <a:t>.  </a:t>
            </a:r>
            <a:endParaRPr lang="en" dirty="0"/>
          </a:p>
        </p:txBody>
      </p:sp>
      <p:sp>
        <p:nvSpPr>
          <p:cNvPr id="5" name="Slide Number Placeholder 4"/>
          <p:cNvSpPr>
            <a:spLocks noGrp="1"/>
          </p:cNvSpPr>
          <p:nvPr>
            <p:ph type="sldNum" sz="quarter" idx="12"/>
          </p:nvPr>
        </p:nvSpPr>
        <p:spPr/>
        <p:txBody>
          <a:bodyPr/>
          <a:lstStyle/>
          <a:p>
            <a:fld id="{00000000-1234-1234-1234-123412341234}" type="slidenum">
              <a:rPr lang="en" smtClean="0"/>
              <a:pPr/>
              <a:t>5</a:t>
            </a:fld>
            <a:endParaRPr lang="en" dirty="0"/>
          </a:p>
        </p:txBody>
      </p:sp>
      <p:sp>
        <p:nvSpPr>
          <p:cNvPr id="2" name="Rectangle 1">
            <a:extLst>
              <a:ext uri="{FF2B5EF4-FFF2-40B4-BE49-F238E27FC236}">
                <a16:creationId xmlns:a16="http://schemas.microsoft.com/office/drawing/2014/main" id="{F4F72421-61B7-44E3-8B49-D4082F228B9D}"/>
              </a:ext>
            </a:extLst>
          </p:cNvPr>
          <p:cNvSpPr/>
          <p:nvPr/>
        </p:nvSpPr>
        <p:spPr>
          <a:xfrm>
            <a:off x="405384" y="189969"/>
            <a:ext cx="4168129" cy="584775"/>
          </a:xfrm>
          <a:prstGeom prst="rect">
            <a:avLst/>
          </a:prstGeom>
        </p:spPr>
        <p:txBody>
          <a:bodyPr wrap="none">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Phiaj</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Hnub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a:t>
            </a:r>
          </a:p>
        </p:txBody>
      </p:sp>
    </p:spTree>
    <p:extLst>
      <p:ext uri="{BB962C8B-B14F-4D97-AF65-F5344CB8AC3E}">
        <p14:creationId xmlns:p14="http://schemas.microsoft.com/office/powerpoint/2010/main" val="223431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9"/>
          <p:cNvSpPr txBox="1">
            <a:spLocks noGrp="1"/>
          </p:cNvSpPr>
          <p:nvPr>
            <p:ph type="body" idx="4294967295"/>
          </p:nvPr>
        </p:nvSpPr>
        <p:spPr>
          <a:xfrm>
            <a:off x="854916" y="1929770"/>
            <a:ext cx="7274100" cy="1600942"/>
          </a:xfrm>
          <a:prstGeom prst="rect">
            <a:avLst/>
          </a:prstGeom>
          <a:solidFill>
            <a:srgbClr val="BBC8DF"/>
          </a:solidFill>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228600" indent="-228600" algn="ctr">
              <a:buNone/>
            </a:pPr>
            <a:r>
              <a:rPr lang="en-US" dirty="0" err="1">
                <a:solidFill>
                  <a:srgbClr val="002060"/>
                </a:solidFill>
              </a:rPr>
              <a:t>Txoj</a:t>
            </a:r>
            <a:r>
              <a:rPr lang="en-US" dirty="0">
                <a:solidFill>
                  <a:srgbClr val="002060"/>
                </a:solidFill>
              </a:rPr>
              <a:t> </a:t>
            </a:r>
            <a:r>
              <a:rPr lang="en-US" dirty="0" err="1">
                <a:solidFill>
                  <a:srgbClr val="002060"/>
                </a:solidFill>
              </a:rPr>
              <a:t>kev</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kom</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 zoo li </a:t>
            </a:r>
            <a:r>
              <a:rPr lang="en-US" dirty="0" err="1">
                <a:solidFill>
                  <a:srgbClr val="002060"/>
                </a:solidFill>
              </a:rPr>
              <a:t>cas</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txoj</a:t>
            </a:r>
            <a:r>
              <a:rPr lang="en-US" dirty="0">
                <a:solidFill>
                  <a:srgbClr val="002060"/>
                </a:solidFill>
              </a:rPr>
              <a:t> </a:t>
            </a:r>
            <a:r>
              <a:rPr lang="en-US" dirty="0" err="1">
                <a:solidFill>
                  <a:srgbClr val="002060"/>
                </a:solidFill>
              </a:rPr>
              <a:t>kev</a:t>
            </a:r>
            <a:r>
              <a:rPr lang="en-US" dirty="0">
                <a:solidFill>
                  <a:srgbClr val="002060"/>
                </a:solidFill>
              </a:rPr>
              <a:t> </a:t>
            </a:r>
            <a:r>
              <a:rPr lang="en-US" dirty="0" err="1">
                <a:solidFill>
                  <a:srgbClr val="002060"/>
                </a:solidFill>
              </a:rPr>
              <a:t>taug</a:t>
            </a:r>
            <a:r>
              <a:rPr lang="en-US" dirty="0">
                <a:solidFill>
                  <a:srgbClr val="002060"/>
                </a:solidFill>
              </a:rPr>
              <a:t> </a:t>
            </a:r>
            <a:r>
              <a:rPr lang="en-US" dirty="0" err="1">
                <a:solidFill>
                  <a:srgbClr val="002060"/>
                </a:solidFill>
              </a:rPr>
              <a:t>ib</a:t>
            </a:r>
            <a:r>
              <a:rPr lang="en-US" dirty="0">
                <a:solidFill>
                  <a:srgbClr val="002060"/>
                </a:solidFill>
              </a:rPr>
              <a:t> </a:t>
            </a:r>
            <a:r>
              <a:rPr lang="en-US" dirty="0" err="1">
                <a:solidFill>
                  <a:srgbClr val="002060"/>
                </a:solidFill>
              </a:rPr>
              <a:t>ntu</a:t>
            </a:r>
            <a:r>
              <a:rPr lang="en-US" dirty="0">
                <a:solidFill>
                  <a:srgbClr val="002060"/>
                </a:solidFill>
              </a:rPr>
              <a:t> </a:t>
            </a:r>
            <a:r>
              <a:rPr lang="en-US" dirty="0" err="1">
                <a:solidFill>
                  <a:srgbClr val="002060"/>
                </a:solidFill>
              </a:rPr>
              <a:t>zuj</a:t>
            </a:r>
            <a:r>
              <a:rPr lang="en-US" dirty="0">
                <a:solidFill>
                  <a:srgbClr val="002060"/>
                </a:solidFill>
              </a:rPr>
              <a:t> </a:t>
            </a:r>
            <a:r>
              <a:rPr lang="en-US" dirty="0" err="1">
                <a:solidFill>
                  <a:srgbClr val="002060"/>
                </a:solidFill>
              </a:rPr>
              <a:t>zus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kom</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sau</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nyeem</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zoo li </a:t>
            </a:r>
            <a:r>
              <a:rPr lang="en-US" dirty="0" err="1">
                <a:solidFill>
                  <a:srgbClr val="002060"/>
                </a:solidFill>
              </a:rPr>
              <a:t>cas</a:t>
            </a:r>
            <a:r>
              <a:rPr lang="en-US" dirty="0">
                <a:solidFill>
                  <a:srgbClr val="002060"/>
                </a:solidFill>
              </a:rPr>
              <a:t>.</a:t>
            </a:r>
          </a:p>
          <a:p>
            <a:pPr marL="228600" lvl="0" indent="-228600" algn="ctr" rtl="0">
              <a:lnSpc>
                <a:spcPct val="100000"/>
              </a:lnSpc>
              <a:spcBef>
                <a:spcPts val="600"/>
              </a:spcBef>
              <a:spcAft>
                <a:spcPts val="0"/>
              </a:spcAft>
              <a:buSzPts val="1680"/>
              <a:buNone/>
            </a:pPr>
            <a:endParaRPr dirty="0"/>
          </a:p>
        </p:txBody>
      </p:sp>
      <p:sp>
        <p:nvSpPr>
          <p:cNvPr id="393" name="Google Shape;393;p4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6</a:t>
            </a:fld>
            <a:endParaRPr/>
          </a:p>
        </p:txBody>
      </p:sp>
      <p:sp>
        <p:nvSpPr>
          <p:cNvPr id="5" name="TextBox 4">
            <a:extLst>
              <a:ext uri="{FF2B5EF4-FFF2-40B4-BE49-F238E27FC236}">
                <a16:creationId xmlns:a16="http://schemas.microsoft.com/office/drawing/2014/main" id="{D140D9A5-5AA7-469D-BB4A-D8F3BD9563DE}"/>
              </a:ext>
            </a:extLst>
          </p:cNvPr>
          <p:cNvSpPr txBox="1"/>
          <p:nvPr/>
        </p:nvSpPr>
        <p:spPr>
          <a:xfrm>
            <a:off x="238814" y="268188"/>
            <a:ext cx="2412840" cy="584775"/>
          </a:xfrm>
          <a:prstGeom prst="rect">
            <a:avLst/>
          </a:prstGeom>
          <a:noFill/>
        </p:spPr>
        <p:txBody>
          <a:bodyPr wrap="none" rtlCol="0">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ntsiab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3" name="Google Shape;393;p4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7</a:t>
            </a:fld>
            <a:endParaRPr/>
          </a:p>
        </p:txBody>
      </p:sp>
      <p:sp>
        <p:nvSpPr>
          <p:cNvPr id="3" name="Google Shape;147;p20">
            <a:extLst>
              <a:ext uri="{FF2B5EF4-FFF2-40B4-BE49-F238E27FC236}">
                <a16:creationId xmlns:a16="http://schemas.microsoft.com/office/drawing/2014/main" id="{1DE1A7C1-66F1-4790-900E-C46F063CB625}"/>
              </a:ext>
            </a:extLst>
          </p:cNvPr>
          <p:cNvSpPr txBox="1">
            <a:spLocks/>
          </p:cNvSpPr>
          <p:nvPr/>
        </p:nvSpPr>
        <p:spPr>
          <a:xfrm>
            <a:off x="914401" y="650250"/>
            <a:ext cx="7214616" cy="62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5000"/>
              </a:lnSpc>
              <a:buClr>
                <a:srgbClr val="3F3F3F"/>
              </a:buClr>
              <a:buSzPts val="3600"/>
              <a:buFont typeface="Cambria"/>
              <a:buNone/>
            </a:pPr>
            <a:r>
              <a:rPr lang="fr-FR"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a:t>
            </a:r>
            <a:r>
              <a:rPr lang="fr-FR"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fr-FR"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Kawm</a:t>
            </a:r>
            <a:r>
              <a:rPr lang="fr-FR"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Ob </a:t>
            </a:r>
            <a:r>
              <a:rPr lang="fr-FR"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fr-FR"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Lus </a:t>
            </a:r>
            <a:r>
              <a:rPr lang="fr-FR"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Yog</a:t>
            </a:r>
            <a:r>
              <a:rPr lang="fr-FR"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 Cas</a:t>
            </a:r>
            <a:r>
              <a:rPr lang="fr-FR" sz="3200" dirty="0">
                <a:solidFill>
                  <a:srgbClr val="00206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a:t>
            </a:r>
            <a:endParaRPr lang="fr-FR"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Google Shape;148;p20">
            <a:extLst>
              <a:ext uri="{FF2B5EF4-FFF2-40B4-BE49-F238E27FC236}">
                <a16:creationId xmlns:a16="http://schemas.microsoft.com/office/drawing/2014/main" id="{9C51CEFA-4AAB-4B81-9498-FE7F5A46A095}"/>
              </a:ext>
            </a:extLst>
          </p:cNvPr>
          <p:cNvSpPr txBox="1">
            <a:spLocks/>
          </p:cNvSpPr>
          <p:nvPr/>
        </p:nvSpPr>
        <p:spPr>
          <a:xfrm>
            <a:off x="3803873" y="2030185"/>
            <a:ext cx="3505200" cy="18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 indent="-68580" algn="ctr">
              <a:lnSpc>
                <a:spcPct val="90000"/>
              </a:lnSpc>
              <a:buSzPts val="3200"/>
            </a:pPr>
            <a:r>
              <a:rPr lang="en-US" sz="2800" b="1" dirty="0" err="1">
                <a:solidFill>
                  <a:srgbClr val="002060"/>
                </a:solidFill>
                <a:latin typeface="Calibri" panose="020F0502020204030204" pitchFamily="34" charset="0"/>
                <a:cs typeface="Calibri" panose="020F0502020204030204" pitchFamily="34" charset="0"/>
              </a:rPr>
              <a:t>Paub</a:t>
            </a:r>
            <a:r>
              <a:rPr lang="en-US" sz="2800" b="1" dirty="0">
                <a:solidFill>
                  <a:srgbClr val="002060"/>
                </a:solidFill>
                <a:latin typeface="Calibri" panose="020F0502020204030204" pitchFamily="34" charset="0"/>
                <a:cs typeface="Calibri" panose="020F0502020204030204" pitchFamily="34" charset="0"/>
              </a:rPr>
              <a:t> Ob </a:t>
            </a:r>
            <a:r>
              <a:rPr lang="en-US" sz="2800" b="1" dirty="0" err="1">
                <a:solidFill>
                  <a:srgbClr val="002060"/>
                </a:solidFill>
                <a:latin typeface="Calibri" panose="020F0502020204030204" pitchFamily="34" charset="0"/>
                <a:cs typeface="Calibri" panose="020F0502020204030204" pitchFamily="34" charset="0"/>
              </a:rPr>
              <a:t>Hom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Lus</a:t>
            </a:r>
            <a:r>
              <a:rPr lang="en-US" sz="2800" dirty="0">
                <a:solidFill>
                  <a:srgbClr val="002060"/>
                </a:solidFill>
                <a:latin typeface="Calibri" panose="020F0502020204030204" pitchFamily="34" charset="0"/>
                <a:cs typeface="Calibri" panose="020F0502020204030204" pitchFamily="34" charset="0"/>
              </a:rPr>
              <a:t> = </a:t>
            </a:r>
            <a:r>
              <a:rPr lang="en-US" sz="2800" dirty="0" err="1">
                <a:solidFill>
                  <a:srgbClr val="002060"/>
                </a:solidFill>
                <a:latin typeface="Calibri" panose="020F0502020204030204" pitchFamily="34" charset="0"/>
                <a:cs typeface="Calibri" panose="020F0502020204030204" pitchFamily="34" charset="0"/>
              </a:rPr>
              <a:t>txawj</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hais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thiab</a:t>
            </a:r>
            <a:r>
              <a:rPr lang="en-US" sz="2800" dirty="0">
                <a:solidFill>
                  <a:srgbClr val="002060"/>
                </a:solidFill>
                <a:latin typeface="Calibri" panose="020F0502020204030204" pitchFamily="34" charset="0"/>
                <a:cs typeface="Calibri" panose="020F0502020204030204" pitchFamily="34" charset="0"/>
              </a:rPr>
              <a:t> to </a:t>
            </a:r>
            <a:r>
              <a:rPr lang="en-US" sz="2800" dirty="0" err="1">
                <a:solidFill>
                  <a:srgbClr val="002060"/>
                </a:solidFill>
                <a:latin typeface="Calibri" panose="020F0502020204030204" pitchFamily="34" charset="0"/>
                <a:cs typeface="Calibri" panose="020F0502020204030204" pitchFamily="34" charset="0"/>
              </a:rPr>
              <a:t>taub</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ob</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hom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lus</a:t>
            </a:r>
            <a:r>
              <a:rPr lang="en-US" sz="2800" dirty="0">
                <a:solidFill>
                  <a:srgbClr val="002060"/>
                </a:solidFill>
                <a:latin typeface="Calibri" panose="020F0502020204030204" pitchFamily="34" charset="0"/>
                <a:cs typeface="Calibri" panose="020F0502020204030204" pitchFamily="34" charset="0"/>
              </a:rPr>
              <a:t> tib yam </a:t>
            </a:r>
            <a:r>
              <a:rPr lang="en-US" sz="2800" dirty="0" err="1">
                <a:solidFill>
                  <a:srgbClr val="002060"/>
                </a:solidFill>
                <a:latin typeface="Calibri" panose="020F0502020204030204" pitchFamily="34" charset="0"/>
                <a:cs typeface="Calibri" panose="020F0502020204030204" pitchFamily="34" charset="0"/>
              </a:rPr>
              <a:t>nkaus</a:t>
            </a:r>
            <a:r>
              <a:rPr lang="en-US" sz="2800" dirty="0">
                <a:solidFill>
                  <a:srgbClr val="002060"/>
                </a:solidFill>
              </a:rPr>
              <a:t>.</a:t>
            </a:r>
            <a:endParaRPr lang="en-US" sz="2800" dirty="0"/>
          </a:p>
        </p:txBody>
      </p:sp>
      <p:grpSp>
        <p:nvGrpSpPr>
          <p:cNvPr id="5" name="Google Shape;150;p20">
            <a:extLst>
              <a:ext uri="{FF2B5EF4-FFF2-40B4-BE49-F238E27FC236}">
                <a16:creationId xmlns:a16="http://schemas.microsoft.com/office/drawing/2014/main" id="{F6989968-4212-45C6-A68C-332A1E200C16}"/>
              </a:ext>
            </a:extLst>
          </p:cNvPr>
          <p:cNvGrpSpPr/>
          <p:nvPr/>
        </p:nvGrpSpPr>
        <p:grpSpPr>
          <a:xfrm>
            <a:off x="1600200" y="2111941"/>
            <a:ext cx="1987329" cy="1529217"/>
            <a:chOff x="1066800" y="1723250"/>
            <a:chExt cx="1987329" cy="1529217"/>
          </a:xfrm>
        </p:grpSpPr>
        <p:pic>
          <p:nvPicPr>
            <p:cNvPr id="6" name="Google Shape;151;p20">
              <a:extLst>
                <a:ext uri="{FF2B5EF4-FFF2-40B4-BE49-F238E27FC236}">
                  <a16:creationId xmlns:a16="http://schemas.microsoft.com/office/drawing/2014/main" id="{C64568B1-D82F-4C6E-A3F6-9471D21C5FFA}"/>
                </a:ext>
              </a:extLst>
            </p:cNvPr>
            <p:cNvPicPr preferRelativeResize="0"/>
            <p:nvPr/>
          </p:nvPicPr>
          <p:blipFill rotWithShape="1">
            <a:blip r:embed="rId3">
              <a:alphaModFix/>
            </a:blip>
            <a:srcRect/>
            <a:stretch/>
          </p:blipFill>
          <p:spPr>
            <a:xfrm>
              <a:off x="1066800" y="1723250"/>
              <a:ext cx="1981200" cy="1400620"/>
            </a:xfrm>
            <a:prstGeom prst="rect">
              <a:avLst/>
            </a:prstGeom>
            <a:noFill/>
            <a:ln>
              <a:noFill/>
            </a:ln>
          </p:spPr>
        </p:pic>
        <p:sp>
          <p:nvSpPr>
            <p:cNvPr id="7" name="Google Shape;152;p20">
              <a:extLst>
                <a:ext uri="{FF2B5EF4-FFF2-40B4-BE49-F238E27FC236}">
                  <a16:creationId xmlns:a16="http://schemas.microsoft.com/office/drawing/2014/main" id="{12E38C0A-F6D1-404F-9D3B-B62C828A6C99}"/>
                </a:ext>
              </a:extLst>
            </p:cNvPr>
            <p:cNvSpPr txBox="1"/>
            <p:nvPr/>
          </p:nvSpPr>
          <p:spPr>
            <a:xfrm>
              <a:off x="2734811" y="3067801"/>
              <a:ext cx="319318"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1"/>
                  </a:solidFill>
                  <a:latin typeface="Calibri"/>
                  <a:ea typeface="Calibri"/>
                  <a:cs typeface="Calibri"/>
                  <a:sym typeface="Calibri"/>
                </a:rPr>
                <a:t>Pixit</a:t>
              </a:r>
              <a:endParaRPr sz="600">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C282C169-B475-485F-ACC2-02CD291BB425}"/>
              </a:ext>
            </a:extLst>
          </p:cNvPr>
          <p:cNvSpPr/>
          <p:nvPr/>
        </p:nvSpPr>
        <p:spPr>
          <a:xfrm>
            <a:off x="3803873" y="4536738"/>
            <a:ext cx="184731" cy="307777"/>
          </a:xfrm>
          <a:prstGeom prst="rect">
            <a:avLst/>
          </a:prstGeom>
        </p:spPr>
        <p:txBody>
          <a:bodyPr wrap="none">
            <a:spAutoFit/>
          </a:bodyPr>
          <a:lstStyle/>
          <a:p>
            <a:endParaRPr lang="en-US" dirty="0"/>
          </a:p>
        </p:txBody>
      </p:sp>
      <p:pic>
        <p:nvPicPr>
          <p:cNvPr id="9" name="Picture 6" descr="Image result for video icon">
            <a:hlinkClick r:id="rId4"/>
            <a:extLst>
              <a:ext uri="{FF2B5EF4-FFF2-40B4-BE49-F238E27FC236}">
                <a16:creationId xmlns:a16="http://schemas.microsoft.com/office/drawing/2014/main" id="{6D3D31E8-9401-44BD-8E7E-55AF3AC2A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171" y="3829676"/>
            <a:ext cx="722312" cy="72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1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1"/>
          <p:cNvPicPr preferRelativeResize="0"/>
          <p:nvPr/>
        </p:nvPicPr>
        <p:blipFill rotWithShape="1">
          <a:blip r:embed="rId3">
            <a:alphaModFix/>
          </a:blip>
          <a:srcRect/>
          <a:stretch/>
        </p:blipFill>
        <p:spPr>
          <a:xfrm>
            <a:off x="2835032" y="331079"/>
            <a:ext cx="5202981" cy="4710243"/>
          </a:xfrm>
          <a:prstGeom prst="rect">
            <a:avLst/>
          </a:prstGeom>
          <a:noFill/>
          <a:ln>
            <a:noFill/>
          </a:ln>
        </p:spPr>
      </p:pic>
      <p:sp>
        <p:nvSpPr>
          <p:cNvPr id="158" name="Google Shape;158;p21"/>
          <p:cNvSpPr txBox="1">
            <a:spLocks noGrp="1"/>
          </p:cNvSpPr>
          <p:nvPr>
            <p:ph type="sldNum" idx="12"/>
          </p:nvPr>
        </p:nvSpPr>
        <p:spPr>
          <a:xfrm>
            <a:off x="8136782" y="4354754"/>
            <a:ext cx="609600" cy="3128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bg1"/>
                </a:solidFill>
              </a:rPr>
              <a:t>8</a:t>
            </a:fld>
            <a:endParaRPr sz="1400">
              <a:solidFill>
                <a:schemeClr val="bg1"/>
              </a:solidFill>
            </a:endParaRPr>
          </a:p>
        </p:txBody>
      </p:sp>
      <p:sp>
        <p:nvSpPr>
          <p:cNvPr id="159" name="Google Shape;159;p21"/>
          <p:cNvSpPr txBox="1"/>
          <p:nvPr/>
        </p:nvSpPr>
        <p:spPr>
          <a:xfrm>
            <a:off x="-89814" y="4635901"/>
            <a:ext cx="2698103" cy="351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2060"/>
              </a:buClr>
              <a:buSzPts val="1200"/>
              <a:buFont typeface="Calibri"/>
              <a:buNone/>
            </a:pPr>
            <a:r>
              <a:rPr lang="en-US" sz="1200" dirty="0">
                <a:solidFill>
                  <a:srgbClr val="002060"/>
                </a:solidFill>
                <a:latin typeface="Calibri"/>
                <a:ea typeface="Calibri"/>
                <a:cs typeface="Calibri"/>
                <a:sym typeface="Calibri"/>
              </a:rPr>
              <a:t>   (Mi Chu </a:t>
            </a:r>
            <a:r>
              <a:rPr lang="en-US" sz="1200" dirty="0" err="1">
                <a:solidFill>
                  <a:srgbClr val="002060"/>
                </a:solidFill>
                <a:latin typeface="Calibri"/>
                <a:ea typeface="Calibri"/>
                <a:cs typeface="Calibri"/>
                <a:sym typeface="Calibri"/>
              </a:rPr>
              <a:t>Chu</a:t>
            </a:r>
            <a:r>
              <a:rPr lang="en-US" sz="1200" dirty="0">
                <a:solidFill>
                  <a:srgbClr val="002060"/>
                </a:solidFill>
                <a:latin typeface="Calibri"/>
                <a:ea typeface="Calibri"/>
                <a:cs typeface="Calibri"/>
                <a:sym typeface="Calibri"/>
              </a:rPr>
              <a:t> </a:t>
            </a:r>
            <a:r>
              <a:rPr lang="en-US" sz="1200" dirty="0" err="1">
                <a:solidFill>
                  <a:srgbClr val="002060"/>
                </a:solidFill>
                <a:latin typeface="Calibri"/>
                <a:ea typeface="Calibri"/>
                <a:cs typeface="Calibri"/>
                <a:sym typeface="Calibri"/>
              </a:rPr>
              <a:t>Tren</a:t>
            </a:r>
            <a:r>
              <a:rPr lang="en-US" sz="1200" dirty="0">
                <a:solidFill>
                  <a:srgbClr val="002060"/>
                </a:solidFill>
                <a:latin typeface="Calibri"/>
                <a:ea typeface="Calibri"/>
                <a:cs typeface="Calibri"/>
                <a:sym typeface="Calibri"/>
              </a:rPr>
              <a:t>, n.d., </a:t>
            </a:r>
            <a:br>
              <a:rPr lang="en-US" sz="1200" dirty="0">
                <a:solidFill>
                  <a:srgbClr val="002060"/>
                </a:solidFill>
                <a:latin typeface="Calibri"/>
                <a:ea typeface="Calibri"/>
                <a:cs typeface="Calibri"/>
                <a:sym typeface="Calibri"/>
              </a:rPr>
            </a:br>
            <a:r>
              <a:rPr lang="en-US" sz="1200" dirty="0">
                <a:solidFill>
                  <a:srgbClr val="002060"/>
                </a:solidFill>
                <a:latin typeface="Calibri"/>
                <a:ea typeface="Calibri"/>
                <a:cs typeface="Calibri"/>
                <a:sym typeface="Calibri"/>
              </a:rPr>
              <a:t>   adapted from Krashen &amp; Terrell, 1983)</a:t>
            </a:r>
            <a:endParaRPr dirty="0"/>
          </a:p>
        </p:txBody>
      </p:sp>
      <p:sp>
        <p:nvSpPr>
          <p:cNvPr id="160" name="Google Shape;160;p21"/>
          <p:cNvSpPr txBox="1"/>
          <p:nvPr/>
        </p:nvSpPr>
        <p:spPr>
          <a:xfrm>
            <a:off x="21742" y="226353"/>
            <a:ext cx="3890405" cy="6261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2060"/>
              </a:buClr>
              <a:buSzPts val="3600"/>
              <a:buFont typeface="Calibri"/>
              <a:buNone/>
            </a:pPr>
            <a:r>
              <a:rPr lang="en-US" sz="3200" dirty="0">
                <a:solidFill>
                  <a:srgbClr val="002060"/>
                </a:solidFill>
                <a:effectLst>
                  <a:outerShdw blurRad="38100" dist="38100" dir="2700000" algn="tl">
                    <a:srgbClr val="000000">
                      <a:alpha val="43137"/>
                    </a:srgbClr>
                  </a:outerShdw>
                </a:effectLst>
                <a:latin typeface="Calibri"/>
                <a:ea typeface="Calibri"/>
                <a:cs typeface="Calibri"/>
                <a:sym typeface="Calibri"/>
              </a:rPr>
              <a:t>Kev </a:t>
            </a:r>
            <a:r>
              <a:rPr lang="en-US" sz="3200" dirty="0" err="1">
                <a:solidFill>
                  <a:srgbClr val="002060"/>
                </a:solidFill>
                <a:effectLst>
                  <a:outerShdw blurRad="38100" dist="38100" dir="2700000" algn="tl">
                    <a:srgbClr val="000000">
                      <a:alpha val="43137"/>
                    </a:srgbClr>
                  </a:outerShdw>
                </a:effectLst>
                <a:latin typeface="Calibri"/>
                <a:ea typeface="Calibri"/>
                <a:cs typeface="Calibri"/>
                <a:sym typeface="Calibri"/>
              </a:rPr>
              <a:t>Paub</a:t>
            </a:r>
            <a:r>
              <a:rPr lang="en-US" sz="3200" dirty="0">
                <a:solidFill>
                  <a:srgbClr val="002060"/>
                </a:solidFill>
                <a:effectLst>
                  <a:outerShdw blurRad="38100" dist="38100" dir="2700000" algn="tl">
                    <a:srgbClr val="000000">
                      <a:alpha val="43137"/>
                    </a:srgbClr>
                  </a:outerShdw>
                </a:effectLst>
                <a:latin typeface="Calibri"/>
                <a:ea typeface="Calibri"/>
                <a:cs typeface="Calibri"/>
                <a:sym typeface="Calibri"/>
              </a:rPr>
              <a:t> Ob </a:t>
            </a:r>
            <a:r>
              <a:rPr lang="en-US" sz="3200" dirty="0" err="1">
                <a:solidFill>
                  <a:srgbClr val="002060"/>
                </a:solidFill>
                <a:effectLst>
                  <a:outerShdw blurRad="38100" dist="38100" dir="2700000" algn="tl">
                    <a:srgbClr val="000000">
                      <a:alpha val="43137"/>
                    </a:srgbClr>
                  </a:outerShdw>
                </a:effectLst>
                <a:latin typeface="Calibri"/>
                <a:ea typeface="Calibri"/>
                <a:cs typeface="Calibri"/>
                <a:sym typeface="Calibri"/>
              </a:rPr>
              <a:t>Hom</a:t>
            </a:r>
            <a:r>
              <a:rPr lang="en-US" sz="32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endParaRPr sz="3200"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
        <p:nvSpPr>
          <p:cNvPr id="161" name="Google Shape;161;p21"/>
          <p:cNvSpPr/>
          <p:nvPr/>
        </p:nvSpPr>
        <p:spPr>
          <a:xfrm>
            <a:off x="2928123" y="3011540"/>
            <a:ext cx="914400" cy="1296539"/>
          </a:xfrm>
          <a:prstGeom prst="rect">
            <a:avLst/>
          </a:prstGeom>
          <a:solidFill>
            <a:srgbClr val="FFFF00"/>
          </a:solidFill>
          <a:ln w="15875"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21"/>
          <p:cNvSpPr/>
          <p:nvPr/>
        </p:nvSpPr>
        <p:spPr>
          <a:xfrm>
            <a:off x="3945196" y="1831132"/>
            <a:ext cx="969220" cy="1577532"/>
          </a:xfrm>
          <a:prstGeom prst="rect">
            <a:avLst/>
          </a:prstGeom>
          <a:solidFill>
            <a:srgbClr val="FFFF00"/>
          </a:solidFill>
          <a:ln w="15875"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21"/>
          <p:cNvSpPr/>
          <p:nvPr/>
        </p:nvSpPr>
        <p:spPr>
          <a:xfrm>
            <a:off x="5008291" y="1375376"/>
            <a:ext cx="914400" cy="1577532"/>
          </a:xfrm>
          <a:prstGeom prst="rect">
            <a:avLst/>
          </a:prstGeom>
          <a:solidFill>
            <a:srgbClr val="FFFF00"/>
          </a:solidFill>
          <a:ln w="15875"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21"/>
          <p:cNvSpPr/>
          <p:nvPr/>
        </p:nvSpPr>
        <p:spPr>
          <a:xfrm>
            <a:off x="6047197" y="1038277"/>
            <a:ext cx="914400" cy="1371600"/>
          </a:xfrm>
          <a:prstGeom prst="rect">
            <a:avLst/>
          </a:prstGeom>
          <a:solidFill>
            <a:srgbClr val="FFFF00"/>
          </a:solidFill>
          <a:ln w="15875"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21"/>
          <p:cNvSpPr/>
          <p:nvPr/>
        </p:nvSpPr>
        <p:spPr>
          <a:xfrm>
            <a:off x="7065322" y="304568"/>
            <a:ext cx="914400" cy="1638870"/>
          </a:xfrm>
          <a:prstGeom prst="rect">
            <a:avLst/>
          </a:prstGeom>
          <a:solidFill>
            <a:srgbClr val="FFFF00"/>
          </a:solidFill>
          <a:ln w="15875"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21"/>
          <p:cNvSpPr/>
          <p:nvPr/>
        </p:nvSpPr>
        <p:spPr>
          <a:xfrm>
            <a:off x="2912791" y="4747870"/>
            <a:ext cx="5105400" cy="338554"/>
          </a:xfrm>
          <a:prstGeom prst="rect">
            <a:avLst/>
          </a:prstGeom>
          <a:solidFill>
            <a:srgbClr val="5963B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5 </a:t>
            </a:r>
            <a:r>
              <a:rPr lang="en-US" sz="1600" b="1" dirty="0" err="1">
                <a:solidFill>
                  <a:schemeClr val="lt1"/>
                </a:solidFill>
                <a:latin typeface="Calibri"/>
                <a:ea typeface="Calibri"/>
                <a:cs typeface="Calibri"/>
                <a:sym typeface="Calibri"/>
              </a:rPr>
              <a:t>Ntu</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Ntawm</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Txoj</a:t>
            </a:r>
            <a:r>
              <a:rPr lang="en-US" sz="1600" b="1" dirty="0">
                <a:solidFill>
                  <a:schemeClr val="lt1"/>
                </a:solidFill>
                <a:latin typeface="Calibri"/>
                <a:ea typeface="Calibri"/>
                <a:cs typeface="Calibri"/>
                <a:sym typeface="Calibri"/>
              </a:rPr>
              <a:t> Kev </a:t>
            </a:r>
            <a:r>
              <a:rPr lang="en-US" sz="1600" b="1" dirty="0" err="1">
                <a:solidFill>
                  <a:schemeClr val="lt1"/>
                </a:solidFill>
                <a:latin typeface="Calibri"/>
                <a:ea typeface="Calibri"/>
                <a:cs typeface="Calibri"/>
                <a:sym typeface="Calibri"/>
              </a:rPr>
              <a:t>Kawm</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Lwm</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Hom</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Lus</a:t>
            </a:r>
            <a:endParaRPr sz="1600"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8CD1ED3-A246-4AFB-8305-5B449D83BD1C}"/>
              </a:ext>
            </a:extLst>
          </p:cNvPr>
          <p:cNvSpPr txBox="1"/>
          <p:nvPr/>
        </p:nvSpPr>
        <p:spPr>
          <a:xfrm>
            <a:off x="2575583" y="2726173"/>
            <a:ext cx="1348446" cy="307777"/>
          </a:xfrm>
          <a:prstGeom prst="rect">
            <a:avLst/>
          </a:prstGeom>
          <a:noFill/>
        </p:spPr>
        <p:txBody>
          <a:bodyPr wrap="none" rtlCol="0">
            <a:spAutoFit/>
          </a:bodyPr>
          <a:lstStyle/>
          <a:p>
            <a:r>
              <a:rPr lang="en-US" b="1" dirty="0" err="1">
                <a:effectLst/>
                <a:latin typeface="Calibri" panose="020F0502020204030204" pitchFamily="34" charset="0"/>
                <a:ea typeface="Calibri" panose="020F0502020204030204" pitchFamily="34" charset="0"/>
                <a:cs typeface="Times New Roman" panose="02020603050405020304" pitchFamily="18" charset="0"/>
              </a:rPr>
              <a:t>Hnov</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Qog</a:t>
            </a:r>
            <a:endParaRPr lang="en-US" dirty="0"/>
          </a:p>
        </p:txBody>
      </p:sp>
      <p:sp>
        <p:nvSpPr>
          <p:cNvPr id="3" name="TextBox 2">
            <a:extLst>
              <a:ext uri="{FF2B5EF4-FFF2-40B4-BE49-F238E27FC236}">
                <a16:creationId xmlns:a16="http://schemas.microsoft.com/office/drawing/2014/main" id="{BB638775-9EC6-48FE-8961-65A3E6622EB4}"/>
              </a:ext>
            </a:extLst>
          </p:cNvPr>
          <p:cNvSpPr txBox="1"/>
          <p:nvPr/>
        </p:nvSpPr>
        <p:spPr>
          <a:xfrm>
            <a:off x="3399498" y="1553928"/>
            <a:ext cx="1646605" cy="307777"/>
          </a:xfrm>
          <a:prstGeom prst="rect">
            <a:avLst/>
          </a:prstGeom>
          <a:noFill/>
        </p:spPr>
        <p:txBody>
          <a:bodyPr wrap="none" rtlCol="0">
            <a:spAutoFit/>
          </a:bodyPr>
          <a:lstStyle/>
          <a:p>
            <a:r>
              <a:rPr lang="en-US" b="1" dirty="0" err="1">
                <a:effectLst/>
                <a:latin typeface="Calibri" panose="020F0502020204030204" pitchFamily="34" charset="0"/>
                <a:ea typeface="Calibri" panose="020F0502020204030204" pitchFamily="34" charset="0"/>
                <a:cs typeface="Times New Roman" panose="02020603050405020304" pitchFamily="18" charset="0"/>
              </a:rPr>
              <a:t>Mloog</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Xyaum</a:t>
            </a:r>
            <a:endParaRPr lang="en-US" dirty="0"/>
          </a:p>
        </p:txBody>
      </p:sp>
      <p:sp>
        <p:nvSpPr>
          <p:cNvPr id="17" name="TextBox 16">
            <a:extLst>
              <a:ext uri="{FF2B5EF4-FFF2-40B4-BE49-F238E27FC236}">
                <a16:creationId xmlns:a16="http://schemas.microsoft.com/office/drawing/2014/main" id="{A269514A-98F4-4B24-B530-06F181029F3F}"/>
              </a:ext>
            </a:extLst>
          </p:cNvPr>
          <p:cNvSpPr txBox="1"/>
          <p:nvPr/>
        </p:nvSpPr>
        <p:spPr>
          <a:xfrm>
            <a:off x="4463572" y="1107549"/>
            <a:ext cx="1608698" cy="307777"/>
          </a:xfrm>
          <a:prstGeom prst="rect">
            <a:avLst/>
          </a:prstGeom>
          <a:noFill/>
        </p:spPr>
        <p:txBody>
          <a:bodyPr wrap="square">
            <a:spAutoFit/>
          </a:bodyPr>
          <a:lstStyle/>
          <a:p>
            <a:r>
              <a:rPr lang="en-US" sz="1400" b="1" dirty="0" err="1">
                <a:effectLst/>
                <a:latin typeface="Calibri" panose="020F0502020204030204" pitchFamily="34" charset="0"/>
                <a:ea typeface="Calibri" panose="020F0502020204030204" pitchFamily="34" charset="0"/>
                <a:cs typeface="Times New Roman" panose="02020603050405020304" pitchFamily="18" charset="0"/>
              </a:rPr>
              <a:t>Hais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To Taub</a:t>
            </a:r>
            <a:endParaRPr lang="en-US" dirty="0"/>
          </a:p>
        </p:txBody>
      </p:sp>
      <p:sp>
        <p:nvSpPr>
          <p:cNvPr id="5" name="TextBox 4">
            <a:extLst>
              <a:ext uri="{FF2B5EF4-FFF2-40B4-BE49-F238E27FC236}">
                <a16:creationId xmlns:a16="http://schemas.microsoft.com/office/drawing/2014/main" id="{94051BE2-C38B-402C-A380-B34CEBF1C229}"/>
              </a:ext>
            </a:extLst>
          </p:cNvPr>
          <p:cNvSpPr txBox="1"/>
          <p:nvPr/>
        </p:nvSpPr>
        <p:spPr>
          <a:xfrm>
            <a:off x="4970678" y="761753"/>
            <a:ext cx="2077813" cy="307777"/>
          </a:xfrm>
          <a:prstGeom prst="rect">
            <a:avLst/>
          </a:prstGeom>
          <a:noFill/>
        </p:spPr>
        <p:txBody>
          <a:bodyPr wrap="none" rtlCol="0">
            <a:spAutoFit/>
          </a:bodyPr>
          <a:lstStyle/>
          <a:p>
            <a:r>
              <a:rPr lang="en-US" b="1" dirty="0" err="1">
                <a:effectLst/>
                <a:latin typeface="Calibri" panose="020F0502020204030204" pitchFamily="34" charset="0"/>
                <a:ea typeface="Calibri" panose="020F0502020204030204" pitchFamily="34" charset="0"/>
                <a:cs typeface="Times New Roman" panose="02020603050405020304" pitchFamily="18" charset="0"/>
              </a:rPr>
              <a:t>Nkag</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Siab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Txawj</a:t>
            </a:r>
            <a:r>
              <a:rPr lang="en-US" b="1" dirty="0">
                <a:effectLst/>
                <a:latin typeface="Calibri" panose="020F0502020204030204" pitchFamily="34" charset="0"/>
                <a:ea typeface="Calibri" panose="020F0502020204030204" pitchFamily="34" charset="0"/>
                <a:cs typeface="Times New Roman" panose="02020603050405020304" pitchFamily="18" charset="0"/>
              </a:rPr>
              <a:t> Siv</a:t>
            </a:r>
            <a:endParaRPr lang="en-US" dirty="0"/>
          </a:p>
        </p:txBody>
      </p:sp>
      <p:sp>
        <p:nvSpPr>
          <p:cNvPr id="6" name="TextBox 5">
            <a:extLst>
              <a:ext uri="{FF2B5EF4-FFF2-40B4-BE49-F238E27FC236}">
                <a16:creationId xmlns:a16="http://schemas.microsoft.com/office/drawing/2014/main" id="{34422D32-1465-4959-975C-7E8110E991AD}"/>
              </a:ext>
            </a:extLst>
          </p:cNvPr>
          <p:cNvSpPr txBox="1"/>
          <p:nvPr/>
        </p:nvSpPr>
        <p:spPr>
          <a:xfrm>
            <a:off x="5110300" y="45021"/>
            <a:ext cx="2977097" cy="307777"/>
          </a:xfrm>
          <a:prstGeom prst="rect">
            <a:avLst/>
          </a:prstGeom>
          <a:noFill/>
        </p:spPr>
        <p:txBody>
          <a:bodyPr wrap="none" rtlCol="0">
            <a:spAutoFit/>
          </a:bodyPr>
          <a:lstStyle/>
          <a:p>
            <a:r>
              <a:rPr lang="en-US" b="1" dirty="0" err="1">
                <a:effectLst/>
                <a:latin typeface="Calibri" panose="020F0502020204030204" pitchFamily="34" charset="0"/>
                <a:ea typeface="Calibri" panose="020F0502020204030204" pitchFamily="34" charset="0"/>
                <a:cs typeface="Times New Roman" panose="02020603050405020304" pitchFamily="18" charset="0"/>
              </a:rPr>
              <a:t>Paub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siv</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lus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tob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Hais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Npliag</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Lias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822"/>
                                        <p:tgtEl>
                                          <p:spTgt spid="161"/>
                                        </p:tgtEl>
                                      </p:cBhvr>
                                    </p:animEffect>
                                    <p:set>
                                      <p:cBhvr>
                                        <p:cTn id="7" dur="1" fill="hold">
                                          <p:stCondLst>
                                            <p:cond delay="1822"/>
                                          </p:stCondLst>
                                        </p:cTn>
                                        <p:tgtEl>
                                          <p:spTgt spid="1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822"/>
                                        <p:tgtEl>
                                          <p:spTgt spid="162"/>
                                        </p:tgtEl>
                                      </p:cBhvr>
                                    </p:animEffect>
                                    <p:set>
                                      <p:cBhvr>
                                        <p:cTn id="12" dur="1" fill="hold">
                                          <p:stCondLst>
                                            <p:cond delay="1822"/>
                                          </p:stCondLst>
                                        </p:cTn>
                                        <p:tgtEl>
                                          <p:spTgt spid="1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822"/>
                                        <p:tgtEl>
                                          <p:spTgt spid="163"/>
                                        </p:tgtEl>
                                      </p:cBhvr>
                                    </p:animEffect>
                                    <p:set>
                                      <p:cBhvr>
                                        <p:cTn id="17" dur="1" fill="hold">
                                          <p:stCondLst>
                                            <p:cond delay="1822"/>
                                          </p:stCondLst>
                                        </p:cTn>
                                        <p:tgtEl>
                                          <p:spTgt spid="1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822"/>
                                        <p:tgtEl>
                                          <p:spTgt spid="164"/>
                                        </p:tgtEl>
                                      </p:cBhvr>
                                    </p:animEffect>
                                    <p:set>
                                      <p:cBhvr>
                                        <p:cTn id="22" dur="1" fill="hold">
                                          <p:stCondLst>
                                            <p:cond delay="1822"/>
                                          </p:stCondLst>
                                        </p:cTn>
                                        <p:tgtEl>
                                          <p:spTgt spid="1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822"/>
                                        <p:tgtEl>
                                          <p:spTgt spid="165"/>
                                        </p:tgtEl>
                                      </p:cBhvr>
                                    </p:animEffect>
                                    <p:set>
                                      <p:cBhvr>
                                        <p:cTn id="27" dur="1" fill="hold">
                                          <p:stCondLst>
                                            <p:cond delay="1822"/>
                                          </p:stCondLst>
                                        </p:cTn>
                                        <p:tgtEl>
                                          <p:spTgt spid="1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2"/>
          <p:cNvPicPr preferRelativeResize="0"/>
          <p:nvPr/>
        </p:nvPicPr>
        <p:blipFill rotWithShape="1">
          <a:blip r:embed="rId3">
            <a:alphaModFix/>
          </a:blip>
          <a:srcRect/>
          <a:stretch/>
        </p:blipFill>
        <p:spPr>
          <a:xfrm>
            <a:off x="239302" y="403345"/>
            <a:ext cx="5199914" cy="4707467"/>
          </a:xfrm>
          <a:prstGeom prst="rect">
            <a:avLst/>
          </a:prstGeom>
          <a:noFill/>
          <a:ln>
            <a:noFill/>
          </a:ln>
        </p:spPr>
      </p:pic>
      <p:sp>
        <p:nvSpPr>
          <p:cNvPr id="172" name="Google Shape;172;p22"/>
          <p:cNvSpPr txBox="1">
            <a:spLocks noGrp="1"/>
          </p:cNvSpPr>
          <p:nvPr>
            <p:ph type="sldNum" idx="12"/>
          </p:nvPr>
        </p:nvSpPr>
        <p:spPr>
          <a:xfrm>
            <a:off x="8051006" y="4329772"/>
            <a:ext cx="685800" cy="27091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bg1"/>
                </a:solidFill>
              </a:rPr>
              <a:t>9</a:t>
            </a:fld>
            <a:endParaRPr sz="1400">
              <a:solidFill>
                <a:schemeClr val="bg1"/>
              </a:solidFill>
            </a:endParaRPr>
          </a:p>
        </p:txBody>
      </p:sp>
      <p:sp>
        <p:nvSpPr>
          <p:cNvPr id="173" name="Google Shape;173;p22"/>
          <p:cNvSpPr txBox="1">
            <a:spLocks noGrp="1"/>
          </p:cNvSpPr>
          <p:nvPr>
            <p:ph type="body" idx="4294967295"/>
          </p:nvPr>
        </p:nvSpPr>
        <p:spPr>
          <a:xfrm>
            <a:off x="5439216" y="1101044"/>
            <a:ext cx="3275012" cy="3416300"/>
          </a:xfrm>
          <a:prstGeom prst="rect">
            <a:avLst/>
          </a:prstGeom>
          <a:noFill/>
          <a:ln>
            <a:noFill/>
          </a:ln>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SzPts val="2000"/>
              <a:buFont typeface="Courier New" panose="02070309020205020404" pitchFamily="49" charset="0"/>
              <a:buChar char="o"/>
            </a:pPr>
            <a:r>
              <a:rPr lang="en-US" sz="2000" dirty="0" err="1">
                <a:solidFill>
                  <a:srgbClr val="002060"/>
                </a:solidFill>
              </a:rPr>
              <a:t>Txoj</a:t>
            </a:r>
            <a:r>
              <a:rPr lang="en-US" sz="2000" dirty="0">
                <a:solidFill>
                  <a:srgbClr val="002060"/>
                </a:solidFill>
              </a:rPr>
              <a:t> </a:t>
            </a:r>
            <a:r>
              <a:rPr lang="en-US" sz="2000" dirty="0" err="1">
                <a:solidFill>
                  <a:srgbClr val="002060"/>
                </a:solidFill>
              </a:rPr>
              <a:t>kev</a:t>
            </a:r>
            <a:r>
              <a:rPr lang="en-US" sz="2000" dirty="0">
                <a:solidFill>
                  <a:srgbClr val="002060"/>
                </a:solidFill>
              </a:rPr>
              <a:t> </a:t>
            </a:r>
            <a:r>
              <a:rPr lang="en-US" sz="2000" dirty="0" err="1">
                <a:solidFill>
                  <a:srgbClr val="002060"/>
                </a:solidFill>
              </a:rPr>
              <a:t>kawm</a:t>
            </a:r>
            <a:r>
              <a:rPr lang="en-US" sz="2000" dirty="0">
                <a:solidFill>
                  <a:srgbClr val="002060"/>
                </a:solidFill>
              </a:rPr>
              <a:t> </a:t>
            </a:r>
            <a:r>
              <a:rPr lang="en-US" sz="2000" dirty="0" err="1">
                <a:solidFill>
                  <a:srgbClr val="002060"/>
                </a:solidFill>
              </a:rPr>
              <a:t>ntawv</a:t>
            </a:r>
            <a:r>
              <a:rPr lang="en-US" sz="2000" dirty="0">
                <a:solidFill>
                  <a:srgbClr val="002060"/>
                </a:solidFill>
              </a:rPr>
              <a:t> zoo  li </a:t>
            </a:r>
            <a:r>
              <a:rPr lang="en-US" sz="2000" dirty="0" err="1">
                <a:solidFill>
                  <a:srgbClr val="002060"/>
                </a:solidFill>
              </a:rPr>
              <a:t>cas</a:t>
            </a:r>
            <a:endParaRPr sz="2000" dirty="0">
              <a:solidFill>
                <a:srgbClr val="002060"/>
              </a:solidFill>
            </a:endParaRPr>
          </a:p>
          <a:p>
            <a:pPr marL="457200" lvl="0" indent="-355600" algn="l" rtl="0">
              <a:lnSpc>
                <a:spcPct val="90000"/>
              </a:lnSpc>
              <a:spcBef>
                <a:spcPts val="1000"/>
              </a:spcBef>
              <a:spcAft>
                <a:spcPts val="0"/>
              </a:spcAft>
              <a:buSzPts val="2000"/>
              <a:buFont typeface="Courier New" panose="02070309020205020404" pitchFamily="49" charset="0"/>
              <a:buChar char="o"/>
            </a:pPr>
            <a:r>
              <a:rPr lang="en-US" sz="2000" dirty="0" err="1">
                <a:solidFill>
                  <a:srgbClr val="002060"/>
                </a:solidFill>
              </a:rPr>
              <a:t>Tsev</a:t>
            </a:r>
            <a:r>
              <a:rPr lang="en-US" sz="2000" dirty="0">
                <a:solidFill>
                  <a:srgbClr val="002060"/>
                </a:solidFill>
              </a:rPr>
              <a:t> </a:t>
            </a:r>
            <a:r>
              <a:rPr lang="en-US" sz="2000" dirty="0" err="1">
                <a:solidFill>
                  <a:srgbClr val="002060"/>
                </a:solidFill>
              </a:rPr>
              <a:t>neeg</a:t>
            </a:r>
            <a:r>
              <a:rPr lang="en-US" sz="2000" dirty="0">
                <a:solidFill>
                  <a:srgbClr val="002060"/>
                </a:solidFill>
              </a:rPr>
              <a:t> </a:t>
            </a:r>
            <a:r>
              <a:rPr lang="en-US" sz="2000" dirty="0" err="1">
                <a:solidFill>
                  <a:srgbClr val="002060"/>
                </a:solidFill>
              </a:rPr>
              <a:t>keeb</a:t>
            </a:r>
            <a:r>
              <a:rPr lang="en-US" sz="2000" dirty="0">
                <a:solidFill>
                  <a:srgbClr val="002060"/>
                </a:solidFill>
              </a:rPr>
              <a:t> </a:t>
            </a:r>
            <a:r>
              <a:rPr lang="en-US" sz="2000" dirty="0" err="1">
                <a:solidFill>
                  <a:srgbClr val="002060"/>
                </a:solidFill>
              </a:rPr>
              <a:t>kwm</a:t>
            </a:r>
            <a:endParaRPr sz="2000" dirty="0">
              <a:solidFill>
                <a:srgbClr val="002060"/>
              </a:solidFill>
            </a:endParaRPr>
          </a:p>
          <a:p>
            <a:pPr marL="457200" lvl="0" indent="-355600" algn="l" rtl="0">
              <a:lnSpc>
                <a:spcPct val="90000"/>
              </a:lnSpc>
              <a:spcBef>
                <a:spcPts val="1000"/>
              </a:spcBef>
              <a:spcAft>
                <a:spcPts val="0"/>
              </a:spcAft>
              <a:buSzPts val="2000"/>
              <a:buFont typeface="Courier New" panose="02070309020205020404" pitchFamily="49" charset="0"/>
              <a:buChar char="o"/>
            </a:pPr>
            <a:r>
              <a:rPr lang="en-US" sz="2000" dirty="0" err="1">
                <a:solidFill>
                  <a:srgbClr val="002060"/>
                </a:solidFill>
              </a:rPr>
              <a:t>Muaj</a:t>
            </a:r>
            <a:r>
              <a:rPr lang="en-US" sz="2000" dirty="0">
                <a:solidFill>
                  <a:srgbClr val="002060"/>
                </a:solidFill>
              </a:rPr>
              <a:t> </a:t>
            </a:r>
            <a:r>
              <a:rPr lang="en-US" sz="2000" dirty="0" err="1">
                <a:solidFill>
                  <a:srgbClr val="002060"/>
                </a:solidFill>
              </a:rPr>
              <a:t>sij</a:t>
            </a:r>
            <a:r>
              <a:rPr lang="en-US" sz="2000" dirty="0">
                <a:solidFill>
                  <a:srgbClr val="002060"/>
                </a:solidFill>
              </a:rPr>
              <a:t> </a:t>
            </a:r>
            <a:r>
              <a:rPr lang="en-US" sz="2000" dirty="0" err="1">
                <a:solidFill>
                  <a:srgbClr val="002060"/>
                </a:solidFill>
              </a:rPr>
              <a:t>hawm</a:t>
            </a:r>
            <a:r>
              <a:rPr lang="en-US" sz="2000" dirty="0">
                <a:solidFill>
                  <a:srgbClr val="002060"/>
                </a:solidFill>
              </a:rPr>
              <a:t> </a:t>
            </a:r>
            <a:r>
              <a:rPr lang="en-US" sz="2000" dirty="0" err="1">
                <a:solidFill>
                  <a:srgbClr val="002060"/>
                </a:solidFill>
              </a:rPr>
              <a:t>ntau</a:t>
            </a:r>
            <a:r>
              <a:rPr lang="en-US" sz="2000" dirty="0">
                <a:solidFill>
                  <a:srgbClr val="002060"/>
                </a:solidFill>
              </a:rPr>
              <a:t> </a:t>
            </a:r>
            <a:r>
              <a:rPr lang="en-US" sz="2000" dirty="0" err="1">
                <a:solidFill>
                  <a:srgbClr val="002060"/>
                </a:solidFill>
              </a:rPr>
              <a:t>npaum</a:t>
            </a:r>
            <a:r>
              <a:rPr lang="en-US" sz="2000" dirty="0">
                <a:solidFill>
                  <a:srgbClr val="002060"/>
                </a:solidFill>
              </a:rPr>
              <a:t> li </a:t>
            </a:r>
            <a:r>
              <a:rPr lang="en-US" sz="2000" dirty="0" err="1">
                <a:solidFill>
                  <a:srgbClr val="002060"/>
                </a:solidFill>
              </a:rPr>
              <a:t>cas</a:t>
            </a:r>
            <a:r>
              <a:rPr lang="en-US" sz="2000" dirty="0">
                <a:solidFill>
                  <a:srgbClr val="002060"/>
                </a:solidFill>
              </a:rPr>
              <a:t> </a:t>
            </a:r>
            <a:r>
              <a:rPr lang="en-US" sz="2000" dirty="0" err="1">
                <a:solidFill>
                  <a:srgbClr val="002060"/>
                </a:solidFill>
              </a:rPr>
              <a:t>rau</a:t>
            </a:r>
            <a:r>
              <a:rPr lang="en-US" sz="2000" dirty="0">
                <a:solidFill>
                  <a:srgbClr val="002060"/>
                </a:solidFill>
              </a:rPr>
              <a:t> </a:t>
            </a:r>
            <a:r>
              <a:rPr lang="en-US" sz="2000" dirty="0" err="1">
                <a:solidFill>
                  <a:srgbClr val="002060"/>
                </a:solidFill>
              </a:rPr>
              <a:t>kev</a:t>
            </a:r>
            <a:r>
              <a:rPr lang="en-US" sz="2000" dirty="0">
                <a:solidFill>
                  <a:srgbClr val="002060"/>
                </a:solidFill>
              </a:rPr>
              <a:t> </a:t>
            </a:r>
            <a:r>
              <a:rPr lang="en-US" sz="2000" dirty="0" err="1">
                <a:solidFill>
                  <a:srgbClr val="002060"/>
                </a:solidFill>
              </a:rPr>
              <a:t>siv</a:t>
            </a:r>
            <a:r>
              <a:rPr lang="en-US" sz="2000" dirty="0">
                <a:solidFill>
                  <a:srgbClr val="002060"/>
                </a:solidFill>
              </a:rPr>
              <a:t> </a:t>
            </a:r>
            <a:r>
              <a:rPr lang="en-US" sz="2000" dirty="0" err="1">
                <a:solidFill>
                  <a:srgbClr val="002060"/>
                </a:solidFill>
              </a:rPr>
              <a:t>hom</a:t>
            </a:r>
            <a:r>
              <a:rPr lang="en-US" sz="2000" dirty="0">
                <a:solidFill>
                  <a:srgbClr val="002060"/>
                </a:solidFill>
              </a:rPr>
              <a:t> </a:t>
            </a:r>
            <a:r>
              <a:rPr lang="en-US" sz="2000" dirty="0" err="1">
                <a:solidFill>
                  <a:srgbClr val="002060"/>
                </a:solidFill>
              </a:rPr>
              <a:t>lus</a:t>
            </a:r>
            <a:endParaRPr sz="2000" dirty="0">
              <a:solidFill>
                <a:srgbClr val="002060"/>
              </a:solidFill>
            </a:endParaRPr>
          </a:p>
          <a:p>
            <a:pPr marL="457200" lvl="0" indent="-355600" algn="l" rtl="0">
              <a:lnSpc>
                <a:spcPct val="90000"/>
              </a:lnSpc>
              <a:spcBef>
                <a:spcPts val="1000"/>
              </a:spcBef>
              <a:spcAft>
                <a:spcPts val="0"/>
              </a:spcAft>
              <a:buSzPts val="2000"/>
              <a:buFont typeface="Courier New" panose="02070309020205020404" pitchFamily="49" charset="0"/>
              <a:buChar char="o"/>
            </a:pPr>
            <a:r>
              <a:rPr lang="en-US" sz="2000" dirty="0">
                <a:solidFill>
                  <a:srgbClr val="002060"/>
                </a:solidFill>
              </a:rPr>
              <a:t>Kev sib </a:t>
            </a:r>
            <a:r>
              <a:rPr lang="en-US" sz="2000" dirty="0" err="1">
                <a:solidFill>
                  <a:srgbClr val="002060"/>
                </a:solidFill>
              </a:rPr>
              <a:t>nraug</a:t>
            </a:r>
            <a:r>
              <a:rPr lang="en-US" sz="2000" dirty="0">
                <a:solidFill>
                  <a:srgbClr val="002060"/>
                </a:solidFill>
              </a:rPr>
              <a:t> zoo </a:t>
            </a:r>
            <a:r>
              <a:rPr lang="en-US" sz="2000" dirty="0" err="1">
                <a:solidFill>
                  <a:srgbClr val="002060"/>
                </a:solidFill>
              </a:rPr>
              <a:t>ntawm</a:t>
            </a:r>
            <a:r>
              <a:rPr lang="en-US" sz="2000" dirty="0">
                <a:solidFill>
                  <a:srgbClr val="002060"/>
                </a:solidFill>
              </a:rPr>
              <a:t> </a:t>
            </a:r>
            <a:r>
              <a:rPr lang="en-US" sz="2000" dirty="0" err="1">
                <a:solidFill>
                  <a:srgbClr val="002060"/>
                </a:solidFill>
              </a:rPr>
              <a:t>ob</a:t>
            </a:r>
            <a:r>
              <a:rPr lang="en-US" sz="2000" dirty="0">
                <a:solidFill>
                  <a:srgbClr val="002060"/>
                </a:solidFill>
              </a:rPr>
              <a:t> </a:t>
            </a:r>
            <a:r>
              <a:rPr lang="en-US" sz="2000" dirty="0" err="1">
                <a:solidFill>
                  <a:srgbClr val="002060"/>
                </a:solidFill>
              </a:rPr>
              <a:t>hom</a:t>
            </a:r>
            <a:r>
              <a:rPr lang="en-US" sz="2000" dirty="0">
                <a:solidFill>
                  <a:srgbClr val="002060"/>
                </a:solidFill>
              </a:rPr>
              <a:t> </a:t>
            </a:r>
            <a:r>
              <a:rPr lang="en-US" sz="2000" dirty="0" err="1">
                <a:solidFill>
                  <a:srgbClr val="002060"/>
                </a:solidFill>
              </a:rPr>
              <a:t>lus</a:t>
            </a:r>
            <a:r>
              <a:rPr lang="en-US" sz="2000" dirty="0">
                <a:solidFill>
                  <a:srgbClr val="002060"/>
                </a:solidFill>
              </a:rPr>
              <a:t> </a:t>
            </a:r>
            <a:r>
              <a:rPr lang="en-US" sz="2000" dirty="0" err="1">
                <a:solidFill>
                  <a:srgbClr val="002060"/>
                </a:solidFill>
              </a:rPr>
              <a:t>yog</a:t>
            </a:r>
            <a:r>
              <a:rPr lang="en-US" sz="2000" dirty="0">
                <a:solidFill>
                  <a:srgbClr val="002060"/>
                </a:solidFill>
              </a:rPr>
              <a:t> dab </a:t>
            </a:r>
            <a:r>
              <a:rPr lang="en-US" sz="2000" dirty="0" err="1">
                <a:solidFill>
                  <a:srgbClr val="002060"/>
                </a:solidFill>
              </a:rPr>
              <a:t>tsi</a:t>
            </a:r>
            <a:endParaRPr dirty="0">
              <a:solidFill>
                <a:srgbClr val="002060"/>
              </a:solidFill>
            </a:endParaRPr>
          </a:p>
        </p:txBody>
      </p:sp>
      <p:sp>
        <p:nvSpPr>
          <p:cNvPr id="176" name="Google Shape;176;p22"/>
          <p:cNvSpPr/>
          <p:nvPr/>
        </p:nvSpPr>
        <p:spPr>
          <a:xfrm>
            <a:off x="329784" y="4759066"/>
            <a:ext cx="5109432" cy="369332"/>
          </a:xfrm>
          <a:prstGeom prst="rect">
            <a:avLst/>
          </a:prstGeom>
          <a:solidFill>
            <a:srgbClr val="5963B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5 </a:t>
            </a:r>
            <a:r>
              <a:rPr lang="en-US" sz="1800" b="1" dirty="0" err="1">
                <a:solidFill>
                  <a:schemeClr val="lt1"/>
                </a:solidFill>
                <a:latin typeface="Calibri"/>
                <a:ea typeface="Calibri"/>
                <a:cs typeface="Calibri"/>
                <a:sym typeface="Calibri"/>
              </a:rPr>
              <a:t>Ntu</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Ntawm</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Txoj</a:t>
            </a:r>
            <a:r>
              <a:rPr lang="en-US" sz="1800" b="1" dirty="0">
                <a:solidFill>
                  <a:schemeClr val="lt1"/>
                </a:solidFill>
                <a:latin typeface="Calibri"/>
                <a:ea typeface="Calibri"/>
                <a:cs typeface="Calibri"/>
                <a:sym typeface="Calibri"/>
              </a:rPr>
              <a:t> Kev </a:t>
            </a:r>
            <a:r>
              <a:rPr lang="en-US" sz="1800" b="1" dirty="0" err="1">
                <a:solidFill>
                  <a:schemeClr val="lt1"/>
                </a:solidFill>
                <a:latin typeface="Calibri"/>
                <a:ea typeface="Calibri"/>
                <a:cs typeface="Calibri"/>
                <a:sym typeface="Calibri"/>
              </a:rPr>
              <a:t>Kawm</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Lwm</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Hom</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Lus</a:t>
            </a:r>
            <a:endParaRPr sz="1800"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2E2F42D-8F35-4F9E-975B-FB965B56335B}"/>
              </a:ext>
            </a:extLst>
          </p:cNvPr>
          <p:cNvSpPr txBox="1"/>
          <p:nvPr/>
        </p:nvSpPr>
        <p:spPr>
          <a:xfrm>
            <a:off x="26255" y="2757078"/>
            <a:ext cx="1348446" cy="307777"/>
          </a:xfrm>
          <a:prstGeom prst="rect">
            <a:avLst/>
          </a:prstGeom>
          <a:noFill/>
        </p:spPr>
        <p:txBody>
          <a:bodyPr wrap="none" rtlCol="0">
            <a:spAutoFit/>
          </a:bodyPr>
          <a:lstStyle/>
          <a:p>
            <a:r>
              <a:rPr lang="en-US" b="1" dirty="0" err="1">
                <a:effectLst/>
                <a:latin typeface="Calibri" panose="020F0502020204030204" pitchFamily="34" charset="0"/>
                <a:ea typeface="Calibri" panose="020F0502020204030204" pitchFamily="34" charset="0"/>
                <a:cs typeface="Times New Roman" panose="02020603050405020304" pitchFamily="18" charset="0"/>
              </a:rPr>
              <a:t>Hnov</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Qog</a:t>
            </a:r>
            <a:endParaRPr lang="en-US" dirty="0"/>
          </a:p>
        </p:txBody>
      </p:sp>
      <p:sp>
        <p:nvSpPr>
          <p:cNvPr id="3" name="TextBox 2">
            <a:extLst>
              <a:ext uri="{FF2B5EF4-FFF2-40B4-BE49-F238E27FC236}">
                <a16:creationId xmlns:a16="http://schemas.microsoft.com/office/drawing/2014/main" id="{565F3E8F-2CC4-4EF6-8B22-DA1D6651956C}"/>
              </a:ext>
            </a:extLst>
          </p:cNvPr>
          <p:cNvSpPr txBox="1"/>
          <p:nvPr/>
        </p:nvSpPr>
        <p:spPr>
          <a:xfrm>
            <a:off x="801974" y="1628079"/>
            <a:ext cx="1646605" cy="307777"/>
          </a:xfrm>
          <a:prstGeom prst="rect">
            <a:avLst/>
          </a:prstGeom>
          <a:noFill/>
        </p:spPr>
        <p:txBody>
          <a:bodyPr wrap="none" rtlCol="0">
            <a:spAutoFit/>
          </a:bodyPr>
          <a:lstStyle/>
          <a:p>
            <a:r>
              <a:rPr lang="en-US" b="1" dirty="0" err="1">
                <a:effectLst/>
                <a:latin typeface="Calibri" panose="020F0502020204030204" pitchFamily="34" charset="0"/>
                <a:ea typeface="Calibri" panose="020F0502020204030204" pitchFamily="34" charset="0"/>
                <a:cs typeface="Times New Roman" panose="02020603050405020304" pitchFamily="18" charset="0"/>
              </a:rPr>
              <a:t>Mloog</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Xyaum</a:t>
            </a:r>
            <a:endParaRPr lang="en-US" dirty="0"/>
          </a:p>
        </p:txBody>
      </p:sp>
      <p:sp>
        <p:nvSpPr>
          <p:cNvPr id="4" name="TextBox 3">
            <a:extLst>
              <a:ext uri="{FF2B5EF4-FFF2-40B4-BE49-F238E27FC236}">
                <a16:creationId xmlns:a16="http://schemas.microsoft.com/office/drawing/2014/main" id="{355E3393-5052-4CE2-AB8C-D8E0BB8CFFA7}"/>
              </a:ext>
            </a:extLst>
          </p:cNvPr>
          <p:cNvSpPr txBox="1"/>
          <p:nvPr/>
        </p:nvSpPr>
        <p:spPr>
          <a:xfrm>
            <a:off x="2429020" y="793267"/>
            <a:ext cx="2077813" cy="307777"/>
          </a:xfrm>
          <a:prstGeom prst="rect">
            <a:avLst/>
          </a:prstGeom>
          <a:noFill/>
        </p:spPr>
        <p:txBody>
          <a:bodyPr wrap="none" rtlCol="0">
            <a:spAutoFit/>
          </a:bodyPr>
          <a:lstStyle/>
          <a:p>
            <a:r>
              <a:rPr lang="en-US" b="1" dirty="0" err="1">
                <a:effectLst/>
                <a:latin typeface="Calibri" panose="020F0502020204030204" pitchFamily="34" charset="0"/>
                <a:ea typeface="Calibri" panose="020F0502020204030204" pitchFamily="34" charset="0"/>
                <a:cs typeface="Times New Roman" panose="02020603050405020304" pitchFamily="18" charset="0"/>
              </a:rPr>
              <a:t>Nkag</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Siab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Txawj</a:t>
            </a:r>
            <a:r>
              <a:rPr lang="en-US" b="1" dirty="0">
                <a:effectLst/>
                <a:latin typeface="Calibri" panose="020F0502020204030204" pitchFamily="34" charset="0"/>
                <a:ea typeface="Calibri" panose="020F0502020204030204" pitchFamily="34" charset="0"/>
                <a:cs typeface="Times New Roman" panose="02020603050405020304" pitchFamily="18" charset="0"/>
              </a:rPr>
              <a:t> Siv</a:t>
            </a:r>
            <a:endParaRPr lang="en-US" dirty="0"/>
          </a:p>
        </p:txBody>
      </p:sp>
      <p:sp>
        <p:nvSpPr>
          <p:cNvPr id="5" name="TextBox 4">
            <a:extLst>
              <a:ext uri="{FF2B5EF4-FFF2-40B4-BE49-F238E27FC236}">
                <a16:creationId xmlns:a16="http://schemas.microsoft.com/office/drawing/2014/main" id="{115A25D5-4E03-4A68-9FAE-7AFFE92D9F67}"/>
              </a:ext>
            </a:extLst>
          </p:cNvPr>
          <p:cNvSpPr txBox="1"/>
          <p:nvPr/>
        </p:nvSpPr>
        <p:spPr>
          <a:xfrm>
            <a:off x="1882290" y="1118630"/>
            <a:ext cx="1608698" cy="307777"/>
          </a:xfrm>
          <a:prstGeom prst="rect">
            <a:avLst/>
          </a:prstGeom>
          <a:noFill/>
        </p:spPr>
        <p:txBody>
          <a:bodyPr wrap="square">
            <a:spAutoFit/>
          </a:bodyPr>
          <a:lstStyle/>
          <a:p>
            <a:r>
              <a:rPr lang="en-US" sz="1400" b="1" dirty="0" err="1">
                <a:effectLst/>
                <a:latin typeface="Calibri" panose="020F0502020204030204" pitchFamily="34" charset="0"/>
                <a:ea typeface="Calibri" panose="020F0502020204030204" pitchFamily="34" charset="0"/>
                <a:cs typeface="Times New Roman" panose="02020603050405020304" pitchFamily="18" charset="0"/>
              </a:rPr>
              <a:t>Hais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To Taub</a:t>
            </a:r>
            <a:endParaRPr lang="en-US" dirty="0"/>
          </a:p>
        </p:txBody>
      </p:sp>
      <p:sp>
        <p:nvSpPr>
          <p:cNvPr id="6" name="TextBox 5">
            <a:extLst>
              <a:ext uri="{FF2B5EF4-FFF2-40B4-BE49-F238E27FC236}">
                <a16:creationId xmlns:a16="http://schemas.microsoft.com/office/drawing/2014/main" id="{1A2C3681-FD29-400A-AD9A-0F3C9C6198F1}"/>
              </a:ext>
            </a:extLst>
          </p:cNvPr>
          <p:cNvSpPr txBox="1"/>
          <p:nvPr/>
        </p:nvSpPr>
        <p:spPr>
          <a:xfrm>
            <a:off x="2568642" y="136641"/>
            <a:ext cx="2977097" cy="307777"/>
          </a:xfrm>
          <a:prstGeom prst="rect">
            <a:avLst/>
          </a:prstGeom>
          <a:noFill/>
        </p:spPr>
        <p:txBody>
          <a:bodyPr wrap="none" rtlCol="0">
            <a:spAutoFit/>
          </a:bodyPr>
          <a:lstStyle/>
          <a:p>
            <a:r>
              <a:rPr lang="en-US" b="1" dirty="0" err="1">
                <a:effectLst/>
                <a:latin typeface="Calibri" panose="020F0502020204030204" pitchFamily="34" charset="0"/>
                <a:ea typeface="Calibri" panose="020F0502020204030204" pitchFamily="34" charset="0"/>
                <a:cs typeface="Times New Roman" panose="02020603050405020304" pitchFamily="18" charset="0"/>
              </a:rPr>
              <a:t>Paub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siv</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lus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tob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thiab</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Hais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Npliag</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Lias</a:t>
            </a:r>
            <a:endParaRPr lang="en-US" dirty="0"/>
          </a:p>
        </p:txBody>
      </p:sp>
    </p:spTree>
  </p:cSld>
  <p:clrMapOvr>
    <a:masterClrMapping/>
  </p:clrMapOvr>
</p:sld>
</file>

<file path=ppt/theme/theme1.xml><?xml version="1.0" encoding="utf-8"?>
<a:theme xmlns:a="http://schemas.openxmlformats.org/drawingml/2006/main" name="Orie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24686</TotalTime>
  <Words>7065</Words>
  <Application>Microsoft Macintosh PowerPoint</Application>
  <PresentationFormat>On-screen Show (16:9)</PresentationFormat>
  <Paragraphs>379</Paragraphs>
  <Slides>43</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Arial</vt:lpstr>
      <vt:lpstr>Segoe UI</vt:lpstr>
      <vt:lpstr>Wingdings</vt:lpstr>
      <vt:lpstr>Courier New</vt:lpstr>
      <vt:lpstr>Century Schoolbook</vt:lpstr>
      <vt:lpstr>Noto Sans Symbols</vt:lpstr>
      <vt:lpstr>Cambria</vt:lpstr>
      <vt:lpstr>Limelight</vt:lpstr>
      <vt:lpstr>Baveuse</vt:lpstr>
      <vt:lpstr>Calibri</vt:lpstr>
      <vt:lpstr>Lato</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dc:creator>
  <cp:lastModifiedBy>Diane J Tedick PhD</cp:lastModifiedBy>
  <cp:revision>138</cp:revision>
  <dcterms:modified xsi:type="dcterms:W3CDTF">2021-03-04T15:33:38Z</dcterms:modified>
</cp:coreProperties>
</file>